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73" r:id="rId4"/>
    <p:sldId id="278" r:id="rId5"/>
    <p:sldId id="274" r:id="rId6"/>
    <p:sldId id="275" r:id="rId7"/>
    <p:sldId id="276" r:id="rId8"/>
    <p:sldId id="279" r:id="rId9"/>
    <p:sldId id="280" r:id="rId10"/>
    <p:sldId id="266" r:id="rId11"/>
    <p:sldId id="271" r:id="rId12"/>
    <p:sldId id="267" r:id="rId13"/>
  </p:sldIdLst>
  <p:sldSz cx="12192000" cy="6858000"/>
  <p:notesSz cx="6858000" cy="9144000"/>
  <p:defaultTex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B3C1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69" d="100"/>
          <a:sy n="69" d="100"/>
        </p:scale>
        <p:origin x="-696" y="-108"/>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2016-09-01</a:t>
            </a:r>
            <a:endParaRPr/>
          </a:p>
        </p:txBody>
      </p:sp>
      <p:sp>
        <p:nvSpPr>
          <p:cNvPr id="4" name="Stopka — symbol zastępczy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5" name="Numer slajdu — symbol zastępcz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73F7AA83-DE31-4E93-AB07-EF7FB05F6670}" type="slidenum">
              <a:rPr/>
              <a:pPr rtl="0"/>
              <a:t>‹#›</a:t>
            </a:fld>
            <a:endParaRPr/>
          </a:p>
        </p:txBody>
      </p:sp>
    </p:spTree>
    <p:extLst>
      <p:ext uri="{BB962C8B-B14F-4D97-AF65-F5344CB8AC3E}">
        <p14:creationId xmlns:p14="http://schemas.microsoft.com/office/powerpoint/2010/main" xmlns=""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Data — symbol zastępczy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2016-09-01</a:t>
            </a:r>
            <a:endParaRPr/>
          </a:p>
        </p:txBody>
      </p:sp>
      <p:sp>
        <p:nvSpPr>
          <p:cNvPr id="4" name="Obraz slajdu — symbol zastępcz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atki — symbol zastępcz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Kliknij, aby edytować style wzorca tekstu</a:t>
            </a:r>
          </a:p>
          <a:p>
            <a:pPr lvl="1" rtl="0"/>
            <a:r>
              <a:t>Drugi poziom</a:t>
            </a:r>
          </a:p>
          <a:p>
            <a:pPr lvl="2" rtl="0"/>
            <a:r>
              <a:t>Trzeci poziom</a:t>
            </a:r>
          </a:p>
          <a:p>
            <a:pPr lvl="3" rtl="0"/>
            <a:r>
              <a:t>Czwarty poziom</a:t>
            </a:r>
          </a:p>
          <a:p>
            <a:pPr lvl="4" rtl="0"/>
            <a:r>
              <a:t>Piąty poziom</a:t>
            </a:r>
          </a:p>
        </p:txBody>
      </p:sp>
      <p:sp>
        <p:nvSpPr>
          <p:cNvPr id="6" name="Stopka — symbol zastępczy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Numer slajdu — symbol zastępcz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935E2820-AFE1-45FA-949E-17BDB534E1DC}" type="slidenum">
              <a:rPr/>
              <a:pPr rtl="0"/>
              <a:t>‹#›</a:t>
            </a:fld>
            <a:endParaRPr/>
          </a:p>
        </p:txBody>
      </p:sp>
    </p:spTree>
    <p:extLst>
      <p:ext uri="{BB962C8B-B14F-4D97-AF65-F5344CB8AC3E}">
        <p14:creationId xmlns:p14="http://schemas.microsoft.com/office/powerpoint/2010/main" xmlns=""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en-US"/>
          </a:p>
        </p:txBody>
      </p:sp>
      <p:sp>
        <p:nvSpPr>
          <p:cNvPr id="4" name="Numer slajdu — symbol zastępczy 3"/>
          <p:cNvSpPr>
            <a:spLocks noGrp="1"/>
          </p:cNvSpPr>
          <p:nvPr>
            <p:ph type="sldNum" sz="quarter" idx="10"/>
          </p:nvPr>
        </p:nvSpPr>
        <p:spPr/>
        <p:txBody>
          <a:bodyPr rtlCol="0"/>
          <a:lstStyle/>
          <a:p>
            <a:pPr rtl="0"/>
            <a:fld id="{935E2820-AFE1-45FA-949E-17BDB534E1DC}" type="slidenum">
              <a:rPr lang="en-US" smtClean="0"/>
              <a:pPr rtl="0"/>
              <a:t>1</a:t>
            </a:fld>
            <a:endParaRPr lang="en-US"/>
          </a:p>
        </p:txBody>
      </p:sp>
    </p:spTree>
    <p:extLst>
      <p:ext uri="{BB962C8B-B14F-4D97-AF65-F5344CB8AC3E}">
        <p14:creationId xmlns:p14="http://schemas.microsoft.com/office/powerpoint/2010/main" xmlns="" val="30699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raz slajdu — symbol zastępczy 1"/>
          <p:cNvSpPr>
            <a:spLocks noGrp="1" noRot="1" noChangeAspect="1"/>
          </p:cNvSpPr>
          <p:nvPr>
            <p:ph type="sldImg"/>
          </p:nvPr>
        </p:nvSpPr>
        <p:spPr/>
      </p:sp>
      <p:sp>
        <p:nvSpPr>
          <p:cNvPr id="3" name="Notatki — symbol zastępczy 2"/>
          <p:cNvSpPr>
            <a:spLocks noGrp="1"/>
          </p:cNvSpPr>
          <p:nvPr>
            <p:ph type="body" idx="1"/>
          </p:nvPr>
        </p:nvSpPr>
        <p:spPr/>
        <p:txBody>
          <a:bodyPr rtlCol="0"/>
          <a:lstStyle/>
          <a:p>
            <a:pPr rtl="0"/>
            <a:endParaRPr lang="en-US"/>
          </a:p>
        </p:txBody>
      </p:sp>
      <p:sp>
        <p:nvSpPr>
          <p:cNvPr id="4" name="Numer slajdu — symbol zastępczy 3"/>
          <p:cNvSpPr>
            <a:spLocks noGrp="1"/>
          </p:cNvSpPr>
          <p:nvPr>
            <p:ph type="sldNum" sz="quarter" idx="10"/>
          </p:nvPr>
        </p:nvSpPr>
        <p:spPr/>
        <p:txBody>
          <a:bodyPr rtlCol="0"/>
          <a:lstStyle/>
          <a:p>
            <a:pPr rtl="0"/>
            <a:fld id="{77542409-6A04-4DC6-AC3A-D3758287A8F2}" type="slidenum">
              <a:rPr lang="en-US" smtClean="0"/>
              <a:pPr rtl="0"/>
              <a:t>2</a:t>
            </a:fld>
            <a:endParaRPr lang="en-US"/>
          </a:p>
        </p:txBody>
      </p:sp>
    </p:spTree>
    <p:extLst>
      <p:ext uri="{BB962C8B-B14F-4D97-AF65-F5344CB8AC3E}">
        <p14:creationId xmlns:p14="http://schemas.microsoft.com/office/powerpoint/2010/main" xmlns="" val="660935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065213" y="304800"/>
            <a:ext cx="7091361" cy="2793906"/>
          </a:xfrm>
        </p:spPr>
        <p:txBody>
          <a:bodyPr rtlCol="0" anchor="b">
            <a:normAutofit/>
          </a:bodyPr>
          <a:lstStyle>
            <a:lvl1pPr algn="l" rtl="0">
              <a:lnSpc>
                <a:spcPct val="80000"/>
              </a:lnSpc>
              <a:defRPr sz="6600"/>
            </a:lvl1pPr>
          </a:lstStyle>
          <a:p>
            <a:pPr rtl="0"/>
            <a:r>
              <a:rPr lang="pl-PL" smtClean="0"/>
              <a:t>Kliknij, aby edytować styl</a:t>
            </a:r>
            <a:endParaRPr/>
          </a:p>
        </p:txBody>
      </p:sp>
      <p:sp>
        <p:nvSpPr>
          <p:cNvPr id="3" name="Podtytuł 2"/>
          <p:cNvSpPr>
            <a:spLocks noGrp="1"/>
          </p:cNvSpPr>
          <p:nvPr>
            <p:ph type="subTitle" idx="1"/>
          </p:nvPr>
        </p:nvSpPr>
        <p:spPr>
          <a:xfrm>
            <a:off x="1065213" y="3108804"/>
            <a:ext cx="7091361" cy="838200"/>
          </a:xfrm>
        </p:spPr>
        <p:txBody>
          <a:bodyPr rtlCol="0"/>
          <a:lstStyle>
            <a:lvl1pPr marL="0" indent="0" algn="l" rtl="0">
              <a:spcBef>
                <a:spcPts val="0"/>
              </a:spcBef>
              <a:buNone/>
              <a:defRPr sz="2400">
                <a:solidFill>
                  <a:schemeClr val="accent2"/>
                </a:solidFill>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pl-PL" smtClean="0"/>
              <a:t>Kliknij, aby edytować styl wzorca podtytułu</a:t>
            </a:r>
            <a:endParaRPr/>
          </a:p>
        </p:txBody>
      </p:sp>
      <p:sp>
        <p:nvSpPr>
          <p:cNvPr id="8" name="Data — symbol zastępczy 7"/>
          <p:cNvSpPr>
            <a:spLocks noGrp="1"/>
          </p:cNvSpPr>
          <p:nvPr>
            <p:ph type="dt" sz="half" idx="10"/>
          </p:nvPr>
        </p:nvSpPr>
        <p:spPr/>
        <p:txBody>
          <a:bodyPr rtlCol="0"/>
          <a:lstStyle/>
          <a:p>
            <a:pPr rtl="0"/>
            <a:r>
              <a:rPr lang="en-US"/>
              <a:t>2016-09-01</a:t>
            </a:r>
            <a:endParaRPr/>
          </a:p>
        </p:txBody>
      </p:sp>
      <p:sp>
        <p:nvSpPr>
          <p:cNvPr id="9" name="Stopka — symbol zastępczy 8"/>
          <p:cNvSpPr>
            <a:spLocks noGrp="1"/>
          </p:cNvSpPr>
          <p:nvPr>
            <p:ph type="ftr" sz="quarter" idx="11"/>
          </p:nvPr>
        </p:nvSpPr>
        <p:spPr/>
        <p:txBody>
          <a:bodyPr rtlCol="0"/>
          <a:lstStyle/>
          <a:p>
            <a:pPr rtl="0"/>
            <a:endParaRPr/>
          </a:p>
        </p:txBody>
      </p:sp>
      <p:sp>
        <p:nvSpPr>
          <p:cNvPr id="10" name="Numer slajdu — symbol zastępczy 9"/>
          <p:cNvSpPr>
            <a:spLocks noGrp="1"/>
          </p:cNvSpPr>
          <p:nvPr>
            <p:ph type="sldNum" sz="quarter" idx="12"/>
          </p:nvPr>
        </p:nvSpPr>
        <p:spPr/>
        <p:txBody>
          <a:bodyPr rtlCol="0"/>
          <a:lstStyle/>
          <a:p>
            <a:pPr rtl="0"/>
            <a:fld id="{8FDBFFB2-86D9-4B8F-A59A-553A60B94BBE}" type="slidenum">
              <a:rPr/>
              <a:pPr rtl="0"/>
              <a:t>‹#›</a:t>
            </a:fld>
            <a:endParaRPr/>
          </a:p>
        </p:txBody>
      </p:sp>
    </p:spTree>
    <p:extLst>
      <p:ext uri="{BB962C8B-B14F-4D97-AF65-F5344CB8AC3E}">
        <p14:creationId xmlns:p14="http://schemas.microsoft.com/office/powerpoint/2010/main" xmlns=""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smtClean="0"/>
              <a:t>Kliknij, aby edytować styl</a:t>
            </a:r>
            <a:endParaRPr/>
          </a:p>
        </p:txBody>
      </p:sp>
      <p:sp>
        <p:nvSpPr>
          <p:cNvPr id="3" name="Tekst pionowy — symbol zastępczy 2"/>
          <p:cNvSpPr>
            <a:spLocks noGrp="1"/>
          </p:cNvSpPr>
          <p:nvPr>
            <p:ph type="body" orient="vert" idx="1"/>
          </p:nvPr>
        </p:nvSpPr>
        <p:spPr/>
        <p:txBody>
          <a:bodyPr vert="eaVert" rtlCol="0"/>
          <a:lstStyle/>
          <a:p>
            <a:pPr lvl="0" rtl="0"/>
            <a:r>
              <a:rPr lang="pl-PL" smtClean="0"/>
              <a:t>Kliknij, aby edytować style wzorca tekstu</a:t>
            </a:r>
          </a:p>
          <a:p>
            <a:pPr lvl="1" rtl="0"/>
            <a:r>
              <a:rPr lang="pl-PL" smtClean="0"/>
              <a:t>Drugi poziom</a:t>
            </a:r>
          </a:p>
          <a:p>
            <a:pPr lvl="2" rtl="0"/>
            <a:r>
              <a:rPr lang="pl-PL" smtClean="0"/>
              <a:t>Trzeci poziom</a:t>
            </a:r>
          </a:p>
          <a:p>
            <a:pPr lvl="3" rtl="0"/>
            <a:r>
              <a:rPr lang="pl-PL" smtClean="0"/>
              <a:t>Czwarty poziom</a:t>
            </a:r>
          </a:p>
          <a:p>
            <a:pPr lvl="4" rtl="0"/>
            <a:r>
              <a:rPr lang="pl-PL" smtClean="0"/>
              <a:t>Piąty poziom</a:t>
            </a:r>
            <a:endParaRPr/>
          </a:p>
        </p:txBody>
      </p:sp>
      <p:sp>
        <p:nvSpPr>
          <p:cNvPr id="4" name="Data — symbol zastępczy 3"/>
          <p:cNvSpPr>
            <a:spLocks noGrp="1"/>
          </p:cNvSpPr>
          <p:nvPr>
            <p:ph type="dt" sz="half" idx="10"/>
          </p:nvPr>
        </p:nvSpPr>
        <p:spPr/>
        <p:txBody>
          <a:bodyPr rtlCol="0"/>
          <a:lstStyle/>
          <a:p>
            <a:pPr rtl="0"/>
            <a:r>
              <a:rPr lang="en-US"/>
              <a:t>2016-09-01</a:t>
            </a:r>
            <a:endParaRPr/>
          </a:p>
        </p:txBody>
      </p:sp>
      <p:sp>
        <p:nvSpPr>
          <p:cNvPr id="5" name="Stopka — symbol zastępczy 4"/>
          <p:cNvSpPr>
            <a:spLocks noGrp="1"/>
          </p:cNvSpPr>
          <p:nvPr>
            <p:ph type="ftr" sz="quarter" idx="11"/>
          </p:nvPr>
        </p:nvSpPr>
        <p:spPr/>
        <p:txBody>
          <a:bodyPr rtlCol="0"/>
          <a:lstStyle/>
          <a:p>
            <a:pPr rtl="0"/>
            <a:endParaRPr/>
          </a:p>
        </p:txBody>
      </p:sp>
      <p:sp>
        <p:nvSpPr>
          <p:cNvPr id="6" name="Numer slajdu — symbol zastępczy 5"/>
          <p:cNvSpPr>
            <a:spLocks noGrp="1"/>
          </p:cNvSpPr>
          <p:nvPr>
            <p:ph type="sldNum" sz="quarter" idx="12"/>
          </p:nvPr>
        </p:nvSpPr>
        <p:spPr/>
        <p:txBody>
          <a:bodyPr rtlCol="0"/>
          <a:lstStyle/>
          <a:p>
            <a:pPr rtl="0"/>
            <a:fld id="{8FDBFFB2-86D9-4B8F-A59A-553A60B94BBE}" type="slidenum">
              <a:rPr/>
              <a:pPr rtl="0"/>
              <a:t>‹#›</a:t>
            </a:fld>
            <a:endParaRPr/>
          </a:p>
        </p:txBody>
      </p:sp>
    </p:spTree>
    <p:extLst>
      <p:ext uri="{BB962C8B-B14F-4D97-AF65-F5344CB8AC3E}">
        <p14:creationId xmlns:p14="http://schemas.microsoft.com/office/powerpoint/2010/main" xmlns=""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865014" y="304801"/>
            <a:ext cx="1715800" cy="5410200"/>
          </a:xfrm>
        </p:spPr>
        <p:txBody>
          <a:bodyPr vert="eaVert" rtlCol="0"/>
          <a:lstStyle/>
          <a:p>
            <a:pPr rtl="0"/>
            <a:r>
              <a:rPr lang="pl-PL" smtClean="0"/>
              <a:t>Kliknij, aby edytować styl</a:t>
            </a:r>
            <a:endParaRPr/>
          </a:p>
        </p:txBody>
      </p:sp>
      <p:sp>
        <p:nvSpPr>
          <p:cNvPr id="3" name="Tekst pionowy — symbol zastępczy 2"/>
          <p:cNvSpPr>
            <a:spLocks noGrp="1"/>
          </p:cNvSpPr>
          <p:nvPr>
            <p:ph type="body" orient="vert" idx="1"/>
          </p:nvPr>
        </p:nvSpPr>
        <p:spPr>
          <a:xfrm>
            <a:off x="2209800" y="304801"/>
            <a:ext cx="7502814" cy="5410200"/>
          </a:xfrm>
        </p:spPr>
        <p:txBody>
          <a:bodyPr vert="eaVert" rtlCol="0"/>
          <a:lstStyle/>
          <a:p>
            <a:pPr lvl="0" rtl="0"/>
            <a:r>
              <a:rPr lang="pl-PL" smtClean="0"/>
              <a:t>Kliknij, aby edytować style wzorca tekstu</a:t>
            </a:r>
          </a:p>
          <a:p>
            <a:pPr lvl="1" rtl="0"/>
            <a:r>
              <a:rPr lang="pl-PL" smtClean="0"/>
              <a:t>Drugi poziom</a:t>
            </a:r>
          </a:p>
          <a:p>
            <a:pPr lvl="2" rtl="0"/>
            <a:r>
              <a:rPr lang="pl-PL" smtClean="0"/>
              <a:t>Trzeci poziom</a:t>
            </a:r>
          </a:p>
          <a:p>
            <a:pPr lvl="3" rtl="0"/>
            <a:r>
              <a:rPr lang="pl-PL" smtClean="0"/>
              <a:t>Czwarty poziom</a:t>
            </a:r>
          </a:p>
          <a:p>
            <a:pPr lvl="4" rtl="0"/>
            <a:r>
              <a:rPr lang="pl-PL" smtClean="0"/>
              <a:t>Piąty poziom</a:t>
            </a:r>
            <a:endParaRPr/>
          </a:p>
        </p:txBody>
      </p:sp>
      <p:sp>
        <p:nvSpPr>
          <p:cNvPr id="4" name="Data — symbol zastępczy 3"/>
          <p:cNvSpPr>
            <a:spLocks noGrp="1"/>
          </p:cNvSpPr>
          <p:nvPr>
            <p:ph type="dt" sz="half" idx="10"/>
          </p:nvPr>
        </p:nvSpPr>
        <p:spPr/>
        <p:txBody>
          <a:bodyPr rtlCol="0"/>
          <a:lstStyle/>
          <a:p>
            <a:pPr rtl="0"/>
            <a:r>
              <a:rPr lang="en-US"/>
              <a:t>2016-09-01</a:t>
            </a:r>
            <a:endParaRPr/>
          </a:p>
        </p:txBody>
      </p:sp>
      <p:sp>
        <p:nvSpPr>
          <p:cNvPr id="5" name="Stopka — symbol zastępczy 4"/>
          <p:cNvSpPr>
            <a:spLocks noGrp="1"/>
          </p:cNvSpPr>
          <p:nvPr>
            <p:ph type="ftr" sz="quarter" idx="11"/>
          </p:nvPr>
        </p:nvSpPr>
        <p:spPr/>
        <p:txBody>
          <a:bodyPr rtlCol="0"/>
          <a:lstStyle/>
          <a:p>
            <a:pPr rtl="0"/>
            <a:endParaRPr/>
          </a:p>
        </p:txBody>
      </p:sp>
      <p:sp>
        <p:nvSpPr>
          <p:cNvPr id="6" name="Numer slajdu — symbol zastępczy 5"/>
          <p:cNvSpPr>
            <a:spLocks noGrp="1"/>
          </p:cNvSpPr>
          <p:nvPr>
            <p:ph type="sldNum" sz="quarter" idx="12"/>
          </p:nvPr>
        </p:nvSpPr>
        <p:spPr/>
        <p:txBody>
          <a:bodyPr rtlCol="0"/>
          <a:lstStyle/>
          <a:p>
            <a:pPr rtl="0"/>
            <a:fld id="{8FDBFFB2-86D9-4B8F-A59A-553A60B94BBE}" type="slidenum">
              <a:rPr/>
              <a:pPr rtl="0"/>
              <a:t>‹#›</a:t>
            </a:fld>
            <a:endParaRPr/>
          </a:p>
        </p:txBody>
      </p:sp>
    </p:spTree>
    <p:extLst>
      <p:ext uri="{BB962C8B-B14F-4D97-AF65-F5344CB8AC3E}">
        <p14:creationId xmlns:p14="http://schemas.microsoft.com/office/powerpoint/2010/main" xmlns="" val="1299497733"/>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smtClean="0"/>
              <a:t>Kliknij, aby edytować styl</a:t>
            </a:r>
            <a:endParaRPr/>
          </a:p>
        </p:txBody>
      </p:sp>
      <p:sp>
        <p:nvSpPr>
          <p:cNvPr id="3" name="Zawartość — symbol zastępczy 2"/>
          <p:cNvSpPr>
            <a:spLocks noGrp="1"/>
          </p:cNvSpPr>
          <p:nvPr>
            <p:ph idx="1"/>
          </p:nvPr>
        </p:nvSpPr>
        <p:spPr/>
        <p:txBody>
          <a:bodyPr rtlCol="0"/>
          <a:lstStyle/>
          <a:p>
            <a:pPr lvl="0" rtl="0"/>
            <a:r>
              <a:rPr lang="pl-PL" smtClean="0"/>
              <a:t>Kliknij, aby edytować style wzorca tekstu</a:t>
            </a:r>
          </a:p>
          <a:p>
            <a:pPr lvl="1" rtl="0"/>
            <a:r>
              <a:rPr lang="pl-PL" smtClean="0"/>
              <a:t>Drugi poziom</a:t>
            </a:r>
          </a:p>
          <a:p>
            <a:pPr lvl="2" rtl="0"/>
            <a:r>
              <a:rPr lang="pl-PL" smtClean="0"/>
              <a:t>Trzeci poziom</a:t>
            </a:r>
          </a:p>
          <a:p>
            <a:pPr lvl="3" rtl="0"/>
            <a:r>
              <a:rPr lang="pl-PL" smtClean="0"/>
              <a:t>Czwarty poziom</a:t>
            </a:r>
          </a:p>
          <a:p>
            <a:pPr lvl="4" rtl="0"/>
            <a:r>
              <a:rPr lang="pl-PL" smtClean="0"/>
              <a:t>Piąty poziom</a:t>
            </a:r>
            <a:endParaRPr/>
          </a:p>
        </p:txBody>
      </p:sp>
      <p:sp>
        <p:nvSpPr>
          <p:cNvPr id="4" name="Data — symbol zastępczy 3"/>
          <p:cNvSpPr>
            <a:spLocks noGrp="1"/>
          </p:cNvSpPr>
          <p:nvPr>
            <p:ph type="dt" sz="half" idx="10"/>
          </p:nvPr>
        </p:nvSpPr>
        <p:spPr/>
        <p:txBody>
          <a:bodyPr rtlCol="0"/>
          <a:lstStyle/>
          <a:p>
            <a:pPr rtl="0"/>
            <a:r>
              <a:rPr lang="en-US"/>
              <a:t>2016-09-01</a:t>
            </a:r>
            <a:endParaRPr/>
          </a:p>
        </p:txBody>
      </p:sp>
      <p:sp>
        <p:nvSpPr>
          <p:cNvPr id="5" name="Stopka — symbol zastępczy 4"/>
          <p:cNvSpPr>
            <a:spLocks noGrp="1"/>
          </p:cNvSpPr>
          <p:nvPr>
            <p:ph type="ftr" sz="quarter" idx="11"/>
          </p:nvPr>
        </p:nvSpPr>
        <p:spPr/>
        <p:txBody>
          <a:bodyPr rtlCol="0"/>
          <a:lstStyle/>
          <a:p>
            <a:pPr rtl="0"/>
            <a:endParaRPr/>
          </a:p>
        </p:txBody>
      </p:sp>
      <p:sp>
        <p:nvSpPr>
          <p:cNvPr id="6" name="Numer slajdu — symbol zastępczy 5"/>
          <p:cNvSpPr>
            <a:spLocks noGrp="1"/>
          </p:cNvSpPr>
          <p:nvPr>
            <p:ph type="sldNum" sz="quarter" idx="12"/>
          </p:nvPr>
        </p:nvSpPr>
        <p:spPr/>
        <p:txBody>
          <a:bodyPr rtlCol="0"/>
          <a:lstStyle/>
          <a:p>
            <a:pPr rtl="0"/>
            <a:fld id="{8FDBFFB2-86D9-4B8F-A59A-553A60B94BBE}" type="slidenum">
              <a:rPr/>
              <a:pPr rtl="0"/>
              <a:t>‹#›</a:t>
            </a:fld>
            <a:endParaRPr/>
          </a:p>
        </p:txBody>
      </p:sp>
    </p:spTree>
    <p:extLst>
      <p:ext uri="{BB962C8B-B14F-4D97-AF65-F5344CB8AC3E}">
        <p14:creationId xmlns:p14="http://schemas.microsoft.com/office/powerpoint/2010/main" xmlns=""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180013" y="1600200"/>
            <a:ext cx="6400801" cy="2486025"/>
          </a:xfrm>
        </p:spPr>
        <p:txBody>
          <a:bodyPr rtlCol="0" anchor="b">
            <a:normAutofit/>
          </a:bodyPr>
          <a:lstStyle>
            <a:lvl1pPr algn="l" rtl="0">
              <a:defRPr sz="5200"/>
            </a:lvl1pPr>
          </a:lstStyle>
          <a:p>
            <a:pPr rtl="0"/>
            <a:r>
              <a:rPr lang="pl-PL" smtClean="0"/>
              <a:t>Kliknij, aby edytować styl</a:t>
            </a:r>
            <a:endParaRPr/>
          </a:p>
        </p:txBody>
      </p:sp>
      <p:sp>
        <p:nvSpPr>
          <p:cNvPr id="3" name="Tekst — symbol zastępczy 2"/>
          <p:cNvSpPr>
            <a:spLocks noGrp="1"/>
          </p:cNvSpPr>
          <p:nvPr>
            <p:ph type="body" idx="1"/>
          </p:nvPr>
        </p:nvSpPr>
        <p:spPr>
          <a:xfrm>
            <a:off x="5180011" y="4105029"/>
            <a:ext cx="6400801" cy="914400"/>
          </a:xfrm>
        </p:spPr>
        <p:txBody>
          <a:bodyPr rtlCol="0">
            <a:normAutofit/>
          </a:bodyPr>
          <a:lstStyle>
            <a:lvl1pPr marL="0" indent="0" algn="l" rtl="0">
              <a:buNone/>
              <a:defRPr sz="2000">
                <a:solidFill>
                  <a:schemeClr val="accent2"/>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pl-PL" smtClean="0"/>
              <a:t>Kliknij, aby edytować style wzorca tekstu</a:t>
            </a:r>
          </a:p>
        </p:txBody>
      </p:sp>
      <p:sp>
        <p:nvSpPr>
          <p:cNvPr id="4" name="Data — symbol zastępczy 3"/>
          <p:cNvSpPr>
            <a:spLocks noGrp="1"/>
          </p:cNvSpPr>
          <p:nvPr>
            <p:ph type="dt" sz="half" idx="10"/>
          </p:nvPr>
        </p:nvSpPr>
        <p:spPr/>
        <p:txBody>
          <a:bodyPr rtlCol="0"/>
          <a:lstStyle/>
          <a:p>
            <a:pPr rtl="0"/>
            <a:r>
              <a:rPr lang="en-US"/>
              <a:t>2016-09-01</a:t>
            </a:r>
            <a:endParaRPr/>
          </a:p>
        </p:txBody>
      </p:sp>
      <p:sp>
        <p:nvSpPr>
          <p:cNvPr id="5" name="Stopka — symbol zastępczy 4"/>
          <p:cNvSpPr>
            <a:spLocks noGrp="1"/>
          </p:cNvSpPr>
          <p:nvPr>
            <p:ph type="ftr" sz="quarter" idx="11"/>
          </p:nvPr>
        </p:nvSpPr>
        <p:spPr/>
        <p:txBody>
          <a:bodyPr rtlCol="0"/>
          <a:lstStyle/>
          <a:p>
            <a:pPr rtl="0"/>
            <a:endParaRPr/>
          </a:p>
        </p:txBody>
      </p:sp>
      <p:sp>
        <p:nvSpPr>
          <p:cNvPr id="6" name="Numer slajdu — symbol zastępczy 5"/>
          <p:cNvSpPr>
            <a:spLocks noGrp="1"/>
          </p:cNvSpPr>
          <p:nvPr>
            <p:ph type="sldNum" sz="quarter" idx="12"/>
          </p:nvPr>
        </p:nvSpPr>
        <p:spPr/>
        <p:txBody>
          <a:bodyPr rtlCol="0"/>
          <a:lstStyle/>
          <a:p>
            <a:pPr rtl="0"/>
            <a:fld id="{8FDBFFB2-86D9-4B8F-A59A-553A60B94BBE}" type="slidenum">
              <a:rPr/>
              <a:pPr rtl="0"/>
              <a:t>‹#›</a:t>
            </a:fld>
            <a:endParaRPr/>
          </a:p>
        </p:txBody>
      </p:sp>
    </p:spTree>
    <p:extLst>
      <p:ext uri="{BB962C8B-B14F-4D97-AF65-F5344CB8AC3E}">
        <p14:creationId xmlns:p14="http://schemas.microsoft.com/office/powerpoint/2010/main" xmlns=""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smtClean="0"/>
              <a:t>Kliknij, aby edytować styl</a:t>
            </a:r>
            <a:endParaRPr/>
          </a:p>
        </p:txBody>
      </p:sp>
      <p:sp>
        <p:nvSpPr>
          <p:cNvPr id="3" name="Zawartość — symbol zastępczy 2"/>
          <p:cNvSpPr>
            <a:spLocks noGrp="1"/>
          </p:cNvSpPr>
          <p:nvPr>
            <p:ph sz="half" idx="1"/>
          </p:nvPr>
        </p:nvSpPr>
        <p:spPr>
          <a:xfrm>
            <a:off x="2208213" y="1600200"/>
            <a:ext cx="4572000" cy="4114800"/>
          </a:xfrm>
        </p:spPr>
        <p:txBody>
          <a:bodyPr rtlCol="0"/>
          <a:lstStyle/>
          <a:p>
            <a:pPr lvl="0" rtl="0"/>
            <a:r>
              <a:rPr lang="pl-PL" smtClean="0"/>
              <a:t>Kliknij, aby edytować style wzorca tekstu</a:t>
            </a:r>
          </a:p>
          <a:p>
            <a:pPr lvl="1" rtl="0"/>
            <a:r>
              <a:rPr lang="pl-PL" smtClean="0"/>
              <a:t>Drugi poziom</a:t>
            </a:r>
          </a:p>
          <a:p>
            <a:pPr lvl="2" rtl="0"/>
            <a:r>
              <a:rPr lang="pl-PL" smtClean="0"/>
              <a:t>Trzeci poziom</a:t>
            </a:r>
          </a:p>
          <a:p>
            <a:pPr lvl="3" rtl="0"/>
            <a:r>
              <a:rPr lang="pl-PL" smtClean="0"/>
              <a:t>Czwarty poziom</a:t>
            </a:r>
          </a:p>
          <a:p>
            <a:pPr lvl="4" rtl="0"/>
            <a:r>
              <a:rPr lang="pl-PL" smtClean="0"/>
              <a:t>Piąty poziom</a:t>
            </a:r>
            <a:endParaRPr/>
          </a:p>
        </p:txBody>
      </p:sp>
      <p:sp>
        <p:nvSpPr>
          <p:cNvPr id="4" name="Zawartość — symbol zastępczy 3"/>
          <p:cNvSpPr>
            <a:spLocks noGrp="1"/>
          </p:cNvSpPr>
          <p:nvPr>
            <p:ph sz="half" idx="2"/>
          </p:nvPr>
        </p:nvSpPr>
        <p:spPr>
          <a:xfrm>
            <a:off x="7008813" y="1600200"/>
            <a:ext cx="4572000" cy="4114800"/>
          </a:xfrm>
        </p:spPr>
        <p:txBody>
          <a:bodyPr rtlCol="0"/>
          <a:lstStyle/>
          <a:p>
            <a:pPr lvl="0" rtl="0"/>
            <a:r>
              <a:rPr lang="pl-PL" smtClean="0"/>
              <a:t>Kliknij, aby edytować style wzorca tekstu</a:t>
            </a:r>
          </a:p>
          <a:p>
            <a:pPr lvl="1" rtl="0"/>
            <a:r>
              <a:rPr lang="pl-PL" smtClean="0"/>
              <a:t>Drugi poziom</a:t>
            </a:r>
          </a:p>
          <a:p>
            <a:pPr lvl="2" rtl="0"/>
            <a:r>
              <a:rPr lang="pl-PL" smtClean="0"/>
              <a:t>Trzeci poziom</a:t>
            </a:r>
          </a:p>
          <a:p>
            <a:pPr lvl="3" rtl="0"/>
            <a:r>
              <a:rPr lang="pl-PL" smtClean="0"/>
              <a:t>Czwarty poziom</a:t>
            </a:r>
          </a:p>
          <a:p>
            <a:pPr lvl="4" rtl="0"/>
            <a:r>
              <a:rPr lang="pl-PL" smtClean="0"/>
              <a:t>Piąty poziom</a:t>
            </a:r>
            <a:endParaRPr/>
          </a:p>
        </p:txBody>
      </p:sp>
      <p:sp>
        <p:nvSpPr>
          <p:cNvPr id="5" name="Data — symbol zastępczy 4"/>
          <p:cNvSpPr>
            <a:spLocks noGrp="1"/>
          </p:cNvSpPr>
          <p:nvPr>
            <p:ph type="dt" sz="half" idx="10"/>
          </p:nvPr>
        </p:nvSpPr>
        <p:spPr/>
        <p:txBody>
          <a:bodyPr rtlCol="0"/>
          <a:lstStyle/>
          <a:p>
            <a:pPr rtl="0"/>
            <a:r>
              <a:rPr lang="en-US"/>
              <a:t>2016-09-01</a:t>
            </a:r>
            <a:endParaRPr/>
          </a:p>
        </p:txBody>
      </p:sp>
      <p:sp>
        <p:nvSpPr>
          <p:cNvPr id="6" name="Stopka — symbol zastępczy 5"/>
          <p:cNvSpPr>
            <a:spLocks noGrp="1"/>
          </p:cNvSpPr>
          <p:nvPr>
            <p:ph type="ftr" sz="quarter" idx="11"/>
          </p:nvPr>
        </p:nvSpPr>
        <p:spPr/>
        <p:txBody>
          <a:bodyPr rtlCol="0"/>
          <a:lstStyle/>
          <a:p>
            <a:pPr rtl="0"/>
            <a:endParaRPr/>
          </a:p>
        </p:txBody>
      </p:sp>
      <p:sp>
        <p:nvSpPr>
          <p:cNvPr id="7" name="Numer slajdu — symbol zastępczy 6"/>
          <p:cNvSpPr>
            <a:spLocks noGrp="1"/>
          </p:cNvSpPr>
          <p:nvPr>
            <p:ph type="sldNum" sz="quarter" idx="12"/>
          </p:nvPr>
        </p:nvSpPr>
        <p:spPr/>
        <p:txBody>
          <a:bodyPr rtlCol="0"/>
          <a:lstStyle/>
          <a:p>
            <a:pPr rtl="0"/>
            <a:fld id="{8FDBFFB2-86D9-4B8F-A59A-553A60B94BBE}" type="slidenum">
              <a:rPr/>
              <a:pPr rtl="0"/>
              <a:t>‹#›</a:t>
            </a:fld>
            <a:endParaRPr/>
          </a:p>
        </p:txBody>
      </p:sp>
    </p:spTree>
    <p:extLst>
      <p:ext uri="{BB962C8B-B14F-4D97-AF65-F5344CB8AC3E}">
        <p14:creationId xmlns:p14="http://schemas.microsoft.com/office/powerpoint/2010/main" xmlns=""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smtClean="0"/>
              <a:t>Kliknij, aby edytować styl</a:t>
            </a:r>
            <a:endParaRPr/>
          </a:p>
        </p:txBody>
      </p:sp>
      <p:sp>
        <p:nvSpPr>
          <p:cNvPr id="3" name="Tekst — symbol zastępczy 2"/>
          <p:cNvSpPr>
            <a:spLocks noGrp="1"/>
          </p:cNvSpPr>
          <p:nvPr>
            <p:ph type="body" idx="1"/>
          </p:nvPr>
        </p:nvSpPr>
        <p:spPr>
          <a:xfrm>
            <a:off x="22082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l-PL" smtClean="0"/>
              <a:t>Kliknij, aby edytować style wzorca tekstu</a:t>
            </a:r>
          </a:p>
        </p:txBody>
      </p:sp>
      <p:sp>
        <p:nvSpPr>
          <p:cNvPr id="4" name="Zawartość — symbol zastępczy 3"/>
          <p:cNvSpPr>
            <a:spLocks noGrp="1"/>
          </p:cNvSpPr>
          <p:nvPr>
            <p:ph sz="half" idx="2"/>
          </p:nvPr>
        </p:nvSpPr>
        <p:spPr>
          <a:xfrm>
            <a:off x="2208213" y="2505075"/>
            <a:ext cx="4572000" cy="3337560"/>
          </a:xfrm>
        </p:spPr>
        <p:txBody>
          <a:bodyPr rtlCol="0"/>
          <a:lstStyle/>
          <a:p>
            <a:pPr lvl="0" rtl="0"/>
            <a:r>
              <a:rPr lang="pl-PL" smtClean="0"/>
              <a:t>Kliknij, aby edytować style wzorca tekstu</a:t>
            </a:r>
          </a:p>
          <a:p>
            <a:pPr lvl="1" rtl="0"/>
            <a:r>
              <a:rPr lang="pl-PL" smtClean="0"/>
              <a:t>Drugi poziom</a:t>
            </a:r>
          </a:p>
          <a:p>
            <a:pPr lvl="2" rtl="0"/>
            <a:r>
              <a:rPr lang="pl-PL" smtClean="0"/>
              <a:t>Trzeci poziom</a:t>
            </a:r>
          </a:p>
          <a:p>
            <a:pPr lvl="3" rtl="0"/>
            <a:r>
              <a:rPr lang="pl-PL" smtClean="0"/>
              <a:t>Czwarty poziom</a:t>
            </a:r>
          </a:p>
          <a:p>
            <a:pPr lvl="4" rtl="0"/>
            <a:r>
              <a:rPr lang="pl-PL" smtClean="0"/>
              <a:t>Piąty poziom</a:t>
            </a:r>
            <a:endParaRPr/>
          </a:p>
        </p:txBody>
      </p:sp>
      <p:sp>
        <p:nvSpPr>
          <p:cNvPr id="5" name="Tekst — symbol zastępczy 4"/>
          <p:cNvSpPr>
            <a:spLocks noGrp="1"/>
          </p:cNvSpPr>
          <p:nvPr>
            <p:ph type="body" sz="quarter" idx="3"/>
          </p:nvPr>
        </p:nvSpPr>
        <p:spPr>
          <a:xfrm>
            <a:off x="70088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l-PL" smtClean="0"/>
              <a:t>Kliknij, aby edytować style wzorca tekstu</a:t>
            </a:r>
          </a:p>
        </p:txBody>
      </p:sp>
      <p:sp>
        <p:nvSpPr>
          <p:cNvPr id="6" name="Zawartość — symbol zastępczy 5"/>
          <p:cNvSpPr>
            <a:spLocks noGrp="1"/>
          </p:cNvSpPr>
          <p:nvPr>
            <p:ph sz="quarter" idx="4"/>
          </p:nvPr>
        </p:nvSpPr>
        <p:spPr>
          <a:xfrm>
            <a:off x="7008813" y="2505075"/>
            <a:ext cx="4572000" cy="3337560"/>
          </a:xfrm>
        </p:spPr>
        <p:txBody>
          <a:bodyPr rtlCol="0"/>
          <a:lstStyle/>
          <a:p>
            <a:pPr lvl="0" rtl="0"/>
            <a:r>
              <a:rPr lang="pl-PL" smtClean="0"/>
              <a:t>Kliknij, aby edytować style wzorca tekstu</a:t>
            </a:r>
          </a:p>
          <a:p>
            <a:pPr lvl="1" rtl="0"/>
            <a:r>
              <a:rPr lang="pl-PL" smtClean="0"/>
              <a:t>Drugi poziom</a:t>
            </a:r>
          </a:p>
          <a:p>
            <a:pPr lvl="2" rtl="0"/>
            <a:r>
              <a:rPr lang="pl-PL" smtClean="0"/>
              <a:t>Trzeci poziom</a:t>
            </a:r>
          </a:p>
          <a:p>
            <a:pPr lvl="3" rtl="0"/>
            <a:r>
              <a:rPr lang="pl-PL" smtClean="0"/>
              <a:t>Czwarty poziom</a:t>
            </a:r>
          </a:p>
          <a:p>
            <a:pPr lvl="4" rtl="0"/>
            <a:r>
              <a:rPr lang="pl-PL" smtClean="0"/>
              <a:t>Piąty poziom</a:t>
            </a:r>
            <a:endParaRPr/>
          </a:p>
        </p:txBody>
      </p:sp>
      <p:sp>
        <p:nvSpPr>
          <p:cNvPr id="7" name="Data — symbol zastępczy 6"/>
          <p:cNvSpPr>
            <a:spLocks noGrp="1"/>
          </p:cNvSpPr>
          <p:nvPr>
            <p:ph type="dt" sz="half" idx="10"/>
          </p:nvPr>
        </p:nvSpPr>
        <p:spPr/>
        <p:txBody>
          <a:bodyPr rtlCol="0"/>
          <a:lstStyle/>
          <a:p>
            <a:pPr rtl="0"/>
            <a:r>
              <a:rPr lang="en-US"/>
              <a:t>2016-09-01</a:t>
            </a:r>
            <a:endParaRPr/>
          </a:p>
        </p:txBody>
      </p:sp>
      <p:sp>
        <p:nvSpPr>
          <p:cNvPr id="8" name="Stopka — symbol zastępczy 7"/>
          <p:cNvSpPr>
            <a:spLocks noGrp="1"/>
          </p:cNvSpPr>
          <p:nvPr>
            <p:ph type="ftr" sz="quarter" idx="11"/>
          </p:nvPr>
        </p:nvSpPr>
        <p:spPr/>
        <p:txBody>
          <a:bodyPr rtlCol="0"/>
          <a:lstStyle/>
          <a:p>
            <a:pPr rtl="0"/>
            <a:endParaRPr/>
          </a:p>
        </p:txBody>
      </p:sp>
      <p:sp>
        <p:nvSpPr>
          <p:cNvPr id="9" name="Numer slajdu — symbol zastępczy 8"/>
          <p:cNvSpPr>
            <a:spLocks noGrp="1"/>
          </p:cNvSpPr>
          <p:nvPr>
            <p:ph type="sldNum" sz="quarter" idx="12"/>
          </p:nvPr>
        </p:nvSpPr>
        <p:spPr/>
        <p:txBody>
          <a:bodyPr rtlCol="0"/>
          <a:lstStyle/>
          <a:p>
            <a:pPr rtl="0"/>
            <a:fld id="{8FDBFFB2-86D9-4B8F-A59A-553A60B94BBE}" type="slidenum">
              <a:rPr/>
              <a:pPr rtl="0"/>
              <a:t>‹#›</a:t>
            </a:fld>
            <a:endParaRPr/>
          </a:p>
        </p:txBody>
      </p:sp>
    </p:spTree>
    <p:extLst>
      <p:ext uri="{BB962C8B-B14F-4D97-AF65-F5344CB8AC3E}">
        <p14:creationId xmlns:p14="http://schemas.microsoft.com/office/powerpoint/2010/main" xmlns=""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smtClean="0"/>
              <a:t>Kliknij, aby edytować styl</a:t>
            </a:r>
            <a:endParaRPr/>
          </a:p>
        </p:txBody>
      </p:sp>
      <p:sp>
        <p:nvSpPr>
          <p:cNvPr id="3" name="Data — symbol zastępczy 2"/>
          <p:cNvSpPr>
            <a:spLocks noGrp="1"/>
          </p:cNvSpPr>
          <p:nvPr>
            <p:ph type="dt" sz="half" idx="10"/>
          </p:nvPr>
        </p:nvSpPr>
        <p:spPr/>
        <p:txBody>
          <a:bodyPr rtlCol="0"/>
          <a:lstStyle/>
          <a:p>
            <a:pPr rtl="0"/>
            <a:r>
              <a:rPr lang="en-US"/>
              <a:t>2016-09-01</a:t>
            </a:r>
            <a:endParaRPr/>
          </a:p>
        </p:txBody>
      </p:sp>
      <p:sp>
        <p:nvSpPr>
          <p:cNvPr id="4" name="Stopka — symbol zastępczy 3"/>
          <p:cNvSpPr>
            <a:spLocks noGrp="1"/>
          </p:cNvSpPr>
          <p:nvPr>
            <p:ph type="ftr" sz="quarter" idx="11"/>
          </p:nvPr>
        </p:nvSpPr>
        <p:spPr/>
        <p:txBody>
          <a:bodyPr rtlCol="0"/>
          <a:lstStyle/>
          <a:p>
            <a:pPr rtl="0"/>
            <a:endParaRPr/>
          </a:p>
        </p:txBody>
      </p:sp>
      <p:sp>
        <p:nvSpPr>
          <p:cNvPr id="5" name="Numer slajdu — symbol zastępczy 4"/>
          <p:cNvSpPr>
            <a:spLocks noGrp="1"/>
          </p:cNvSpPr>
          <p:nvPr>
            <p:ph type="sldNum" sz="quarter" idx="12"/>
          </p:nvPr>
        </p:nvSpPr>
        <p:spPr/>
        <p:txBody>
          <a:bodyPr rtlCol="0"/>
          <a:lstStyle/>
          <a:p>
            <a:pPr rtl="0"/>
            <a:fld id="{8FDBFFB2-86D9-4B8F-A59A-553A60B94BBE}" type="slidenum">
              <a:rPr/>
              <a:pPr rtl="0"/>
              <a:t>‹#›</a:t>
            </a:fld>
            <a:endParaRPr/>
          </a:p>
        </p:txBody>
      </p:sp>
    </p:spTree>
    <p:extLst>
      <p:ext uri="{BB962C8B-B14F-4D97-AF65-F5344CB8AC3E}">
        <p14:creationId xmlns:p14="http://schemas.microsoft.com/office/powerpoint/2010/main" xmlns=""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a — symbol zastępczy 1"/>
          <p:cNvSpPr>
            <a:spLocks noGrp="1"/>
          </p:cNvSpPr>
          <p:nvPr>
            <p:ph type="dt" sz="half" idx="10"/>
          </p:nvPr>
        </p:nvSpPr>
        <p:spPr/>
        <p:txBody>
          <a:bodyPr rtlCol="0"/>
          <a:lstStyle/>
          <a:p>
            <a:pPr rtl="0"/>
            <a:r>
              <a:rPr lang="en-US"/>
              <a:t>2016-09-01</a:t>
            </a:r>
            <a:endParaRPr/>
          </a:p>
        </p:txBody>
      </p:sp>
      <p:sp>
        <p:nvSpPr>
          <p:cNvPr id="3" name="Stopka — symbol zastępczy 2"/>
          <p:cNvSpPr>
            <a:spLocks noGrp="1"/>
          </p:cNvSpPr>
          <p:nvPr>
            <p:ph type="ftr" sz="quarter" idx="11"/>
          </p:nvPr>
        </p:nvSpPr>
        <p:spPr/>
        <p:txBody>
          <a:bodyPr rtlCol="0"/>
          <a:lstStyle/>
          <a:p>
            <a:pPr rtl="0"/>
            <a:endParaRPr/>
          </a:p>
        </p:txBody>
      </p:sp>
      <p:sp>
        <p:nvSpPr>
          <p:cNvPr id="4" name="Numer slajdu — symbol zastępczy 3"/>
          <p:cNvSpPr>
            <a:spLocks noGrp="1"/>
          </p:cNvSpPr>
          <p:nvPr>
            <p:ph type="sldNum" sz="quarter" idx="12"/>
          </p:nvPr>
        </p:nvSpPr>
        <p:spPr/>
        <p:txBody>
          <a:bodyPr rtlCol="0"/>
          <a:lstStyle/>
          <a:p>
            <a:pPr rtl="0"/>
            <a:fld id="{8FDBFFB2-86D9-4B8F-A59A-553A60B94BBE}" type="slidenum">
              <a:rPr/>
              <a:pPr rtl="0"/>
              <a:t>‹#›</a:t>
            </a:fld>
            <a:endParaRPr/>
          </a:p>
        </p:txBody>
      </p:sp>
    </p:spTree>
    <p:extLst>
      <p:ext uri="{BB962C8B-B14F-4D97-AF65-F5344CB8AC3E}">
        <p14:creationId xmlns:p14="http://schemas.microsoft.com/office/powerpoint/2010/main" xmlns=""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pl-PL" smtClean="0"/>
              <a:t>Kliknij, aby edytować styl</a:t>
            </a:r>
            <a:endParaRPr/>
          </a:p>
        </p:txBody>
      </p:sp>
      <p:sp>
        <p:nvSpPr>
          <p:cNvPr id="3" name="Zawartość — symbol zastępczy 2"/>
          <p:cNvSpPr>
            <a:spLocks noGrp="1"/>
          </p:cNvSpPr>
          <p:nvPr>
            <p:ph idx="1"/>
          </p:nvPr>
        </p:nvSpPr>
        <p:spPr>
          <a:xfrm>
            <a:off x="1293813" y="533400"/>
            <a:ext cx="6858000" cy="48006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algn="l" rtl="0">
              <a:defRPr sz="1400"/>
            </a:lvl7pPr>
            <a:lvl8pPr algn="l" rtl="0">
              <a:defRPr sz="1400"/>
            </a:lvl8pPr>
            <a:lvl9pPr algn="l" rtl="0">
              <a:defRPr sz="1400"/>
            </a:lvl9pPr>
          </a:lstStyle>
          <a:p>
            <a:pPr lvl="0" rtl="0"/>
            <a:r>
              <a:rPr lang="pl-PL" smtClean="0"/>
              <a:t>Kliknij, aby edytować style wzorca tekstu</a:t>
            </a:r>
          </a:p>
          <a:p>
            <a:pPr lvl="1" rtl="0"/>
            <a:r>
              <a:rPr lang="pl-PL" smtClean="0"/>
              <a:t>Drugi poziom</a:t>
            </a:r>
          </a:p>
          <a:p>
            <a:pPr lvl="2" rtl="0"/>
            <a:r>
              <a:rPr lang="pl-PL" smtClean="0"/>
              <a:t>Trzeci poziom</a:t>
            </a:r>
          </a:p>
          <a:p>
            <a:pPr lvl="3" rtl="0"/>
            <a:r>
              <a:rPr lang="pl-PL" smtClean="0"/>
              <a:t>Czwarty poziom</a:t>
            </a:r>
          </a:p>
          <a:p>
            <a:pPr lvl="4" rtl="0"/>
            <a:r>
              <a:rPr lang="pl-PL" smtClean="0"/>
              <a:t>Piąty poziom</a:t>
            </a:r>
            <a:endParaRPr/>
          </a:p>
        </p:txBody>
      </p:sp>
      <p:sp>
        <p:nvSpPr>
          <p:cNvPr id="4" name="Tekst — symbol zastępczy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l-PL" smtClean="0"/>
              <a:t>Kliknij, aby edytować style wzorca tekstu</a:t>
            </a:r>
          </a:p>
        </p:txBody>
      </p:sp>
      <p:sp>
        <p:nvSpPr>
          <p:cNvPr id="5" name="Data — symbol zastępczy 4"/>
          <p:cNvSpPr>
            <a:spLocks noGrp="1"/>
          </p:cNvSpPr>
          <p:nvPr>
            <p:ph type="dt" sz="half" idx="10"/>
          </p:nvPr>
        </p:nvSpPr>
        <p:spPr/>
        <p:txBody>
          <a:bodyPr rtlCol="0"/>
          <a:lstStyle/>
          <a:p>
            <a:pPr rtl="0"/>
            <a:r>
              <a:rPr lang="en-US"/>
              <a:t>2016-09-01</a:t>
            </a:r>
            <a:endParaRPr/>
          </a:p>
        </p:txBody>
      </p:sp>
      <p:sp>
        <p:nvSpPr>
          <p:cNvPr id="6" name="Stopka — symbol zastępczy 5"/>
          <p:cNvSpPr>
            <a:spLocks noGrp="1"/>
          </p:cNvSpPr>
          <p:nvPr>
            <p:ph type="ftr" sz="quarter" idx="11"/>
          </p:nvPr>
        </p:nvSpPr>
        <p:spPr/>
        <p:txBody>
          <a:bodyPr rtlCol="0"/>
          <a:lstStyle/>
          <a:p>
            <a:pPr rtl="0"/>
            <a:endParaRPr/>
          </a:p>
        </p:txBody>
      </p:sp>
      <p:sp>
        <p:nvSpPr>
          <p:cNvPr id="7" name="Numer slajdu — symbol zastępczy 6"/>
          <p:cNvSpPr>
            <a:spLocks noGrp="1"/>
          </p:cNvSpPr>
          <p:nvPr>
            <p:ph type="sldNum" sz="quarter" idx="12"/>
          </p:nvPr>
        </p:nvSpPr>
        <p:spPr/>
        <p:txBody>
          <a:bodyPr rtlCol="0"/>
          <a:lstStyle/>
          <a:p>
            <a:pPr rtl="0"/>
            <a:fld id="{8FDBFFB2-86D9-4B8F-A59A-553A60B94BBE}" type="slidenum">
              <a:rPr/>
              <a:pPr rtl="0"/>
              <a:t>‹#›</a:t>
            </a:fld>
            <a:endParaRPr/>
          </a:p>
        </p:txBody>
      </p:sp>
    </p:spTree>
    <p:extLst>
      <p:ext uri="{BB962C8B-B14F-4D97-AF65-F5344CB8AC3E}">
        <p14:creationId xmlns:p14="http://schemas.microsoft.com/office/powerpoint/2010/main" xmlns=""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pl-PL" smtClean="0"/>
              <a:t>Kliknij, aby edytować styl</a:t>
            </a:r>
            <a:endParaRPr/>
          </a:p>
        </p:txBody>
      </p:sp>
      <p:sp>
        <p:nvSpPr>
          <p:cNvPr id="8" name="Prostokąt zaokrąglony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3" name="Obraz — symbol zastępczy 2" descr="Pusty symbol zastępczy pozwalający dodać obraz. Kliknij symbol zastępczy i wybierz obraz, który chcesz dodać."/>
          <p:cNvSpPr>
            <a:spLocks noGrp="1"/>
          </p:cNvSpPr>
          <p:nvPr>
            <p:ph type="pic" idx="1"/>
          </p:nvPr>
        </p:nvSpPr>
        <p:spPr>
          <a:xfrm>
            <a:off x="1408112" y="647700"/>
            <a:ext cx="6629400" cy="4572000"/>
          </a:xfrm>
          <a:prstGeom prst="roundRect">
            <a:avLst>
              <a:gd name="adj" fmla="val 3725"/>
            </a:avLst>
          </a:prstGeo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pl-PL" smtClean="0"/>
              <a:t>Kliknij ikonę, aby dodać obraz</a:t>
            </a:r>
            <a:endParaRPr/>
          </a:p>
        </p:txBody>
      </p:sp>
      <p:sp>
        <p:nvSpPr>
          <p:cNvPr id="4" name="Tekst — symbol zastępczy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l-PL" smtClean="0"/>
              <a:t>Kliknij, aby edytować style wzorca tekstu</a:t>
            </a:r>
          </a:p>
        </p:txBody>
      </p:sp>
      <p:sp>
        <p:nvSpPr>
          <p:cNvPr id="5" name="Data — symbol zastępczy 4"/>
          <p:cNvSpPr>
            <a:spLocks noGrp="1"/>
          </p:cNvSpPr>
          <p:nvPr>
            <p:ph type="dt" sz="half" idx="10"/>
          </p:nvPr>
        </p:nvSpPr>
        <p:spPr/>
        <p:txBody>
          <a:bodyPr rtlCol="0"/>
          <a:lstStyle/>
          <a:p>
            <a:pPr rtl="0"/>
            <a:r>
              <a:rPr lang="en-US"/>
              <a:t>2016-09-01</a:t>
            </a:r>
            <a:endParaRPr/>
          </a:p>
        </p:txBody>
      </p:sp>
      <p:sp>
        <p:nvSpPr>
          <p:cNvPr id="6" name="Stopka — symbol zastępczy 5"/>
          <p:cNvSpPr>
            <a:spLocks noGrp="1"/>
          </p:cNvSpPr>
          <p:nvPr>
            <p:ph type="ftr" sz="quarter" idx="11"/>
          </p:nvPr>
        </p:nvSpPr>
        <p:spPr/>
        <p:txBody>
          <a:bodyPr rtlCol="0"/>
          <a:lstStyle/>
          <a:p>
            <a:pPr rtl="0"/>
            <a:endParaRPr/>
          </a:p>
        </p:txBody>
      </p:sp>
      <p:sp>
        <p:nvSpPr>
          <p:cNvPr id="7" name="Numer slajdu — symbol zastępczy 6"/>
          <p:cNvSpPr>
            <a:spLocks noGrp="1"/>
          </p:cNvSpPr>
          <p:nvPr>
            <p:ph type="sldNum" sz="quarter" idx="12"/>
          </p:nvPr>
        </p:nvSpPr>
        <p:spPr/>
        <p:txBody>
          <a:bodyPr rtlCol="0"/>
          <a:lstStyle/>
          <a:p>
            <a:pPr rtl="0"/>
            <a:fld id="{8FDBFFB2-86D9-4B8F-A59A-553A60B94BBE}" type="slidenum">
              <a:rPr/>
              <a:pPr rtl="0"/>
              <a:t>‹#›</a:t>
            </a:fld>
            <a:endParaRPr/>
          </a:p>
        </p:txBody>
      </p:sp>
    </p:spTree>
    <p:extLst>
      <p:ext uri="{BB962C8B-B14F-4D97-AF65-F5344CB8AC3E}">
        <p14:creationId xmlns:p14="http://schemas.microsoft.com/office/powerpoint/2010/main" xmlns=""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ytuł — symbol zastępczy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pl"/>
              <a:t>Kliknij, aby edytować styl wzorca tytułu</a:t>
            </a:r>
            <a:endParaRPr dirty="0"/>
          </a:p>
        </p:txBody>
      </p:sp>
      <p:sp>
        <p:nvSpPr>
          <p:cNvPr id="3" name="Tekst — symbol zastępczy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pl"/>
              <a:t>Kliknij, aby edytować style wzorca tekstu</a:t>
            </a:r>
          </a:p>
          <a:p>
            <a:pPr lvl="1" rtl="0"/>
            <a:r>
              <a:rPr lang="pl"/>
              <a:t>Drugi poziom</a:t>
            </a:r>
          </a:p>
          <a:p>
            <a:pPr lvl="2" rtl="0"/>
            <a:r>
              <a:rPr lang="pl"/>
              <a:t>Trzeci poziom</a:t>
            </a:r>
          </a:p>
          <a:p>
            <a:pPr lvl="3" rtl="0"/>
            <a:r>
              <a:rPr lang="pl"/>
              <a:t>Czwarty poziom</a:t>
            </a:r>
          </a:p>
          <a:p>
            <a:pPr lvl="4" rtl="0"/>
            <a:r>
              <a:rPr lang="pl"/>
              <a:t>Piąty poziom</a:t>
            </a:r>
            <a:endParaRPr/>
          </a:p>
        </p:txBody>
      </p:sp>
      <p:sp>
        <p:nvSpPr>
          <p:cNvPr id="4" name="Data — symbol zastępczy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rtl="0">
              <a:defRPr sz="1100">
                <a:solidFill>
                  <a:schemeClr val="tx2"/>
                </a:solidFill>
              </a:defRPr>
            </a:lvl1pPr>
          </a:lstStyle>
          <a:p>
            <a:pPr rtl="0"/>
            <a:r>
              <a:rPr lang="en-US"/>
              <a:t>2016-09-01</a:t>
            </a:r>
            <a:endParaRPr lang="en-US" dirty="0"/>
          </a:p>
        </p:txBody>
      </p:sp>
      <p:sp>
        <p:nvSpPr>
          <p:cNvPr id="5" name="Stopka — symbol zastępczy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rtl="0">
              <a:defRPr sz="1100">
                <a:solidFill>
                  <a:schemeClr val="tx2"/>
                </a:solidFill>
              </a:defRPr>
            </a:lvl1pPr>
          </a:lstStyle>
          <a:p>
            <a:pPr rtl="0"/>
            <a:endParaRPr lang="en-US"/>
          </a:p>
        </p:txBody>
      </p:sp>
      <p:sp>
        <p:nvSpPr>
          <p:cNvPr id="6" name="Numer slajdu — symbol zastępczy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rtl="0">
              <a:defRPr sz="1100" b="1">
                <a:solidFill>
                  <a:srgbClr val="AB3C19"/>
                </a:solidFill>
              </a:defRPr>
            </a:lvl1pPr>
          </a:lstStyle>
          <a:p>
            <a:pPr rtl="0"/>
            <a:fld id="{8FDBFFB2-86D9-4B8F-A59A-553A60B94BBE}" type="slidenum">
              <a:rPr lang="en-US" smtClean="0"/>
              <a:pPr rtl="0"/>
              <a:t>‹#›</a:t>
            </a:fld>
            <a:endParaRPr lang="en-US"/>
          </a:p>
        </p:txBody>
      </p:sp>
    </p:spTree>
    <p:extLst>
      <p:ext uri="{BB962C8B-B14F-4D97-AF65-F5344CB8AC3E}">
        <p14:creationId xmlns:p14="http://schemas.microsoft.com/office/powerpoint/2010/main" xmlns=""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prawdziwyskarb.pl/lekcja-5-14-7-fundamentow-relacji-w-rodzinie/"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rtlCol="0"/>
          <a:lstStyle/>
          <a:p>
            <a:pPr rtl="0"/>
            <a:r>
              <a:rPr lang="pl" dirty="0" smtClean="0"/>
              <a:t>Budujemy relacje</a:t>
            </a:r>
            <a:endParaRPr lang="pl" dirty="0"/>
          </a:p>
        </p:txBody>
      </p:sp>
      <p:sp>
        <p:nvSpPr>
          <p:cNvPr id="3" name="Podtytuł 2"/>
          <p:cNvSpPr>
            <a:spLocks noGrp="1"/>
          </p:cNvSpPr>
          <p:nvPr>
            <p:ph type="subTitle" idx="1"/>
          </p:nvPr>
        </p:nvSpPr>
        <p:spPr/>
        <p:txBody>
          <a:bodyPr rtlCol="0">
            <a:noAutofit/>
          </a:bodyPr>
          <a:lstStyle/>
          <a:p>
            <a:pPr>
              <a:lnSpc>
                <a:spcPct val="150000"/>
              </a:lnSpc>
            </a:pPr>
            <a:r>
              <a:rPr lang="pl-PL" sz="2800" b="1" dirty="0">
                <a:solidFill>
                  <a:srgbClr val="C00000"/>
                </a:solidFill>
                <a:latin typeface="Bookman Old Style" panose="02050604050505020204" pitchFamily="18" charset="0"/>
              </a:rPr>
              <a:t>7 fundamentów </a:t>
            </a:r>
            <a:endParaRPr lang="pl-PL" sz="2800" b="1" dirty="0" smtClean="0">
              <a:solidFill>
                <a:srgbClr val="C00000"/>
              </a:solidFill>
              <a:latin typeface="Bookman Old Style" panose="02050604050505020204" pitchFamily="18" charset="0"/>
            </a:endParaRPr>
          </a:p>
          <a:p>
            <a:pPr>
              <a:lnSpc>
                <a:spcPct val="150000"/>
              </a:lnSpc>
            </a:pPr>
            <a:r>
              <a:rPr lang="pl-PL" sz="2800" b="1" dirty="0" smtClean="0">
                <a:solidFill>
                  <a:srgbClr val="C00000"/>
                </a:solidFill>
                <a:latin typeface="Bookman Old Style" panose="02050604050505020204" pitchFamily="18" charset="0"/>
              </a:rPr>
              <a:t>kochającej się rodziny</a:t>
            </a:r>
            <a:endParaRPr lang="pl" sz="2800"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xmlns="" val="35784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753980" y="417095"/>
            <a:ext cx="11438020" cy="1015663"/>
          </a:xfrm>
          <a:prstGeom prst="rect">
            <a:avLst/>
          </a:prstGeom>
        </p:spPr>
        <p:txBody>
          <a:bodyPr wrap="square">
            <a:spAutoFit/>
          </a:bodyPr>
          <a:lstStyle/>
          <a:p>
            <a:pPr algn="ctr">
              <a:lnSpc>
                <a:spcPct val="150000"/>
              </a:lnSpc>
              <a:spcAft>
                <a:spcPts val="750"/>
              </a:spcAft>
            </a:pPr>
            <a:r>
              <a:rPr lang="pl-PL" sz="2000"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Wspólny </a:t>
            </a:r>
            <a:r>
              <a:rPr lang="pl-PL" sz="2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cel jednoczy, co bardzo ciekawie możemy zobrazować </a:t>
            </a:r>
            <a:r>
              <a:rPr lang="pl-PL" sz="2000"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r>
            <a:br>
              <a:rPr lang="pl-PL" sz="2000"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br>
            <a:r>
              <a:rPr lang="pl-PL" sz="2000"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na </a:t>
            </a:r>
            <a:r>
              <a:rPr lang="pl-PL" sz="2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rysunku przedstawiającym relację dwóch osób A i B:</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Obraz 2" descr="https://prawdziwyskarb.pl/wp-content/uploads/2017/05/schemat-wspolny-cel.pn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7306" y="1440221"/>
            <a:ext cx="6561222" cy="5211178"/>
          </a:xfrm>
          <a:prstGeom prst="rect">
            <a:avLst/>
          </a:prstGeom>
          <a:noFill/>
          <a:ln>
            <a:noFill/>
          </a:ln>
        </p:spPr>
      </p:pic>
      <p:sp>
        <p:nvSpPr>
          <p:cNvPr id="4" name="Prostokąt 3"/>
          <p:cNvSpPr/>
          <p:nvPr/>
        </p:nvSpPr>
        <p:spPr>
          <a:xfrm>
            <a:off x="7459579" y="2169174"/>
            <a:ext cx="4379495" cy="2954655"/>
          </a:xfrm>
          <a:prstGeom prst="rect">
            <a:avLst/>
          </a:prstGeom>
        </p:spPr>
        <p:txBody>
          <a:bodyPr wrap="square">
            <a:spAutoFit/>
          </a:bodyPr>
          <a:lstStyle/>
          <a:p>
            <a:pPr algn="ctr">
              <a:lnSpc>
                <a:spcPct val="200000"/>
              </a:lnSpc>
              <a:spcBef>
                <a:spcPts val="1500"/>
              </a:spcBef>
              <a:spcAft>
                <a:spcPts val="750"/>
              </a:spcAft>
            </a:pPr>
            <a:r>
              <a:rPr lang="pl-PL" sz="2400" b="1" dirty="0">
                <a:solidFill>
                  <a:srgbClr val="C00000"/>
                </a:solidFill>
                <a:latin typeface="Lucida Sans Unicode" panose="020B0602030504020204" pitchFamily="34" charset="0"/>
                <a:ea typeface="Times New Roman" panose="02020603050405020304" pitchFamily="18" charset="0"/>
                <a:cs typeface="Times New Roman" panose="02020603050405020304" pitchFamily="18" charset="0"/>
              </a:rPr>
              <a:t>Nie chcemy się rozejść, </a:t>
            </a:r>
            <a:r>
              <a:rPr lang="pl-PL" sz="2400" b="1" dirty="0" smtClean="0">
                <a:solidFill>
                  <a:srgbClr val="C00000"/>
                </a:solidFill>
                <a:latin typeface="Lucida Sans Unicode" panose="020B0602030504020204" pitchFamily="34" charset="0"/>
                <a:ea typeface="Times New Roman" panose="02020603050405020304" pitchFamily="18" charset="0"/>
                <a:cs typeface="Times New Roman" panose="02020603050405020304" pitchFamily="18" charset="0"/>
              </a:rPr>
              <a:t/>
            </a:r>
            <a:br>
              <a:rPr lang="pl-PL" sz="2400" b="1" dirty="0" smtClean="0">
                <a:solidFill>
                  <a:srgbClr val="C00000"/>
                </a:solidFill>
                <a:latin typeface="Lucida Sans Unicode" panose="020B0602030504020204" pitchFamily="34" charset="0"/>
                <a:ea typeface="Times New Roman" panose="02020603050405020304" pitchFamily="18" charset="0"/>
                <a:cs typeface="Times New Roman" panose="02020603050405020304" pitchFamily="18" charset="0"/>
              </a:rPr>
            </a:br>
            <a:r>
              <a:rPr lang="pl-PL" sz="2400" b="1" dirty="0" smtClean="0">
                <a:solidFill>
                  <a:srgbClr val="C00000"/>
                </a:solidFill>
                <a:latin typeface="Lucida Sans Unicode" panose="020B0602030504020204" pitchFamily="34" charset="0"/>
                <a:ea typeface="Times New Roman" panose="02020603050405020304" pitchFamily="18" charset="0"/>
                <a:cs typeface="Times New Roman" panose="02020603050405020304" pitchFamily="18" charset="0"/>
              </a:rPr>
              <a:t>nie </a:t>
            </a:r>
            <a:r>
              <a:rPr lang="pl-PL" sz="2400" b="1" dirty="0">
                <a:solidFill>
                  <a:srgbClr val="C00000"/>
                </a:solidFill>
                <a:latin typeface="Lucida Sans Unicode" panose="020B0602030504020204" pitchFamily="34" charset="0"/>
                <a:ea typeface="Times New Roman" panose="02020603050405020304" pitchFamily="18" charset="0"/>
                <a:cs typeface="Times New Roman" panose="02020603050405020304" pitchFamily="18" charset="0"/>
              </a:rPr>
              <a:t>zderzyć, </a:t>
            </a:r>
            <a:r>
              <a:rPr lang="pl-PL" sz="2400" b="1" dirty="0" smtClean="0">
                <a:solidFill>
                  <a:srgbClr val="C00000"/>
                </a:solidFill>
                <a:latin typeface="Lucida Sans Unicode" panose="020B0602030504020204" pitchFamily="34" charset="0"/>
                <a:ea typeface="Times New Roman" panose="02020603050405020304" pitchFamily="18" charset="0"/>
                <a:cs typeface="Times New Roman" panose="02020603050405020304" pitchFamily="18" charset="0"/>
              </a:rPr>
              <a:t/>
            </a:r>
            <a:br>
              <a:rPr lang="pl-PL" sz="2400" b="1" dirty="0" smtClean="0">
                <a:solidFill>
                  <a:srgbClr val="C00000"/>
                </a:solidFill>
                <a:latin typeface="Lucida Sans Unicode" panose="020B0602030504020204" pitchFamily="34" charset="0"/>
                <a:ea typeface="Times New Roman" panose="02020603050405020304" pitchFamily="18" charset="0"/>
                <a:cs typeface="Times New Roman" panose="02020603050405020304" pitchFamily="18" charset="0"/>
              </a:rPr>
            </a:br>
            <a:r>
              <a:rPr lang="pl-PL" sz="2400" b="1" dirty="0" smtClean="0">
                <a:solidFill>
                  <a:srgbClr val="C00000"/>
                </a:solidFill>
                <a:latin typeface="Lucida Sans Unicode" panose="020B0602030504020204" pitchFamily="34" charset="0"/>
                <a:ea typeface="Times New Roman" panose="02020603050405020304" pitchFamily="18" charset="0"/>
                <a:cs typeface="Times New Roman" panose="02020603050405020304" pitchFamily="18" charset="0"/>
              </a:rPr>
              <a:t>ale </a:t>
            </a:r>
            <a:r>
              <a:rPr lang="pl-PL" sz="2400" b="1" dirty="0">
                <a:solidFill>
                  <a:srgbClr val="C00000"/>
                </a:solidFill>
                <a:latin typeface="Lucida Sans Unicode" panose="020B0602030504020204" pitchFamily="34" charset="0"/>
                <a:ea typeface="Times New Roman" panose="02020603050405020304" pitchFamily="18" charset="0"/>
                <a:cs typeface="Times New Roman" panose="02020603050405020304" pitchFamily="18" charset="0"/>
              </a:rPr>
              <a:t>chcemy być </a:t>
            </a:r>
            <a:r>
              <a:rPr lang="pl-PL" sz="2400" b="1" dirty="0" smtClean="0">
                <a:solidFill>
                  <a:srgbClr val="C00000"/>
                </a:solidFill>
                <a:latin typeface="Lucida Sans Unicode" panose="020B0602030504020204" pitchFamily="34" charset="0"/>
                <a:ea typeface="Times New Roman" panose="02020603050405020304" pitchFamily="18" charset="0"/>
                <a:cs typeface="Times New Roman" panose="02020603050405020304" pitchFamily="18" charset="0"/>
              </a:rPr>
              <a:t/>
            </a:r>
            <a:br>
              <a:rPr lang="pl-PL" sz="2400" b="1" dirty="0" smtClean="0">
                <a:solidFill>
                  <a:srgbClr val="C00000"/>
                </a:solidFill>
                <a:latin typeface="Lucida Sans Unicode" panose="020B0602030504020204" pitchFamily="34" charset="0"/>
                <a:ea typeface="Times New Roman" panose="02020603050405020304" pitchFamily="18" charset="0"/>
                <a:cs typeface="Times New Roman" panose="02020603050405020304" pitchFamily="18" charset="0"/>
              </a:rPr>
            </a:br>
            <a:r>
              <a:rPr lang="pl-PL" sz="2400" b="1" dirty="0" smtClean="0">
                <a:solidFill>
                  <a:srgbClr val="C00000"/>
                </a:solidFill>
                <a:latin typeface="Lucida Sans Unicode" panose="020B0602030504020204" pitchFamily="34" charset="0"/>
                <a:ea typeface="Times New Roman" panose="02020603050405020304" pitchFamily="18" charset="0"/>
                <a:cs typeface="Times New Roman" panose="02020603050405020304" pitchFamily="18" charset="0"/>
              </a:rPr>
              <a:t>bliżej siebie</a:t>
            </a:r>
            <a:r>
              <a:rPr lang="pl-PL" sz="2400" b="1" dirty="0">
                <a:solidFill>
                  <a:srgbClr val="C00000"/>
                </a:solidFill>
                <a:latin typeface="Lucida Sans Unicode" panose="020B0602030504020204" pitchFamily="34" charset="0"/>
                <a:ea typeface="Times New Roman" panose="02020603050405020304" pitchFamily="18" charset="0"/>
                <a:cs typeface="Times New Roman" panose="02020603050405020304" pitchFamily="18" charset="0"/>
              </a:rPr>
              <a:t>.</a:t>
            </a:r>
            <a:endParaRPr lang="pl-PL"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679647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34141" y="616011"/>
            <a:ext cx="4458796" cy="1289785"/>
          </a:xfrm>
        </p:spPr>
        <p:txBody>
          <a:bodyPr rtlCol="0">
            <a:noAutofit/>
          </a:bodyPr>
          <a:lstStyle/>
          <a:p>
            <a:r>
              <a:rPr lang="pl-PL" sz="3200" dirty="0">
                <a:solidFill>
                  <a:srgbClr val="C00000"/>
                </a:solidFill>
              </a:rPr>
              <a:t>Siódmy fundament: </a:t>
            </a:r>
            <a:r>
              <a:rPr lang="pl-PL" sz="3200" b="1" dirty="0" smtClean="0">
                <a:solidFill>
                  <a:srgbClr val="C00000"/>
                </a:solidFill>
              </a:rPr>
              <a:t>Prawdziwy </a:t>
            </a:r>
            <a:r>
              <a:rPr lang="pl-PL" sz="3200" b="1" dirty="0">
                <a:solidFill>
                  <a:srgbClr val="C00000"/>
                </a:solidFill>
              </a:rPr>
              <a:t>Skarb</a:t>
            </a:r>
            <a:endParaRPr lang="pl" sz="3200" dirty="0">
              <a:solidFill>
                <a:srgbClr val="C00000"/>
              </a:solidFill>
            </a:endParaRPr>
          </a:p>
        </p:txBody>
      </p:sp>
      <p:sp>
        <p:nvSpPr>
          <p:cNvPr id="4" name="Tekst — symbol zastępczy 3"/>
          <p:cNvSpPr>
            <a:spLocks noGrp="1"/>
          </p:cNvSpPr>
          <p:nvPr>
            <p:ph type="body" sz="half" idx="2"/>
          </p:nvPr>
        </p:nvSpPr>
        <p:spPr>
          <a:xfrm>
            <a:off x="8190963" y="2949261"/>
            <a:ext cx="3531517" cy="2730321"/>
          </a:xfrm>
        </p:spPr>
        <p:txBody>
          <a:bodyPr rtlCol="0">
            <a:normAutofit/>
          </a:bodyPr>
          <a:lstStyle/>
          <a:p>
            <a:pPr algn="r">
              <a:lnSpc>
                <a:spcPct val="150000"/>
              </a:lnSpc>
            </a:pPr>
            <a:r>
              <a:rPr lang="pl-PL" sz="2000" dirty="0"/>
              <a:t>Trzeba zbudować wszystkie pozostałe fundamenty, </a:t>
            </a:r>
            <a:r>
              <a:rPr lang="pl-PL" sz="2000" dirty="0" smtClean="0"/>
              <a:t/>
            </a:r>
            <a:br>
              <a:rPr lang="pl-PL" sz="2000" dirty="0" smtClean="0"/>
            </a:br>
            <a:r>
              <a:rPr lang="pl-PL" sz="2000" dirty="0" smtClean="0"/>
              <a:t>żeby </a:t>
            </a:r>
            <a:r>
              <a:rPr lang="pl-PL" sz="2000" dirty="0"/>
              <a:t>doświadczyć o co chodzi, ponieważ tego </a:t>
            </a:r>
            <a:r>
              <a:rPr lang="pl-PL" sz="2000" dirty="0" smtClean="0"/>
              <a:t/>
            </a:r>
            <a:br>
              <a:rPr lang="pl-PL" sz="2000" dirty="0" smtClean="0"/>
            </a:br>
            <a:r>
              <a:rPr lang="pl-PL" sz="2000" dirty="0" smtClean="0"/>
              <a:t>nie </a:t>
            </a:r>
            <a:r>
              <a:rPr lang="pl-PL" sz="2000" dirty="0"/>
              <a:t>da się opisać.</a:t>
            </a:r>
          </a:p>
          <a:p>
            <a:pPr rtl="0"/>
            <a:endParaRPr lang="en-US" sz="1600" dirty="0"/>
          </a:p>
        </p:txBody>
      </p:sp>
      <p:pic>
        <p:nvPicPr>
          <p:cNvPr id="5" name="Symbol zastępczy zawartości 4" descr="https://prawdziwyskarb.pl/wp-content/uploads/2017/05/fundamenty-500.png"/>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4096" y="435427"/>
            <a:ext cx="7856111" cy="4713666"/>
          </a:xfrm>
          <a:prstGeom prst="rect">
            <a:avLst/>
          </a:prstGeom>
          <a:noFill/>
          <a:ln>
            <a:noFill/>
          </a:ln>
        </p:spPr>
      </p:pic>
    </p:spTree>
    <p:extLst>
      <p:ext uri="{BB962C8B-B14F-4D97-AF65-F5344CB8AC3E}">
        <p14:creationId xmlns:p14="http://schemas.microsoft.com/office/powerpoint/2010/main" xmlns="" val="4692668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pPr rtl="0"/>
            <a:r>
              <a:rPr lang="pl-PL" dirty="0" smtClean="0"/>
              <a:t>Opracowanie:</a:t>
            </a:r>
            <a:endParaRPr lang="pl" dirty="0"/>
          </a:p>
        </p:txBody>
      </p:sp>
      <p:sp>
        <p:nvSpPr>
          <p:cNvPr id="3" name="Zawartość — symbol zastępczy 2"/>
          <p:cNvSpPr>
            <a:spLocks noGrp="1"/>
          </p:cNvSpPr>
          <p:nvPr>
            <p:ph idx="1"/>
          </p:nvPr>
        </p:nvSpPr>
        <p:spPr/>
        <p:txBody>
          <a:bodyPr rtlCol="0"/>
          <a:lstStyle/>
          <a:p>
            <a:pPr marL="45720" indent="0" rtl="0">
              <a:lnSpc>
                <a:spcPct val="150000"/>
              </a:lnSpc>
              <a:buNone/>
            </a:pPr>
            <a:r>
              <a:rPr lang="pl-PL" dirty="0" smtClean="0"/>
              <a:t>Prezentacja opracowana w oparciu o materiał </a:t>
            </a:r>
            <a:br>
              <a:rPr lang="pl-PL" dirty="0" smtClean="0"/>
            </a:br>
            <a:r>
              <a:rPr lang="pl-PL" dirty="0" smtClean="0"/>
              <a:t>z kursu </a:t>
            </a:r>
            <a:r>
              <a:rPr lang="pl-PL" dirty="0" smtClean="0">
                <a:solidFill>
                  <a:srgbClr val="C00000"/>
                </a:solidFill>
              </a:rPr>
              <a:t>„Prawdziwy Skarb – czyli jak odkrywać </a:t>
            </a:r>
            <a:br>
              <a:rPr lang="pl-PL" dirty="0" smtClean="0">
                <a:solidFill>
                  <a:srgbClr val="C00000"/>
                </a:solidFill>
              </a:rPr>
            </a:br>
            <a:r>
              <a:rPr lang="pl-PL" dirty="0" smtClean="0">
                <a:solidFill>
                  <a:srgbClr val="C00000"/>
                </a:solidFill>
              </a:rPr>
              <a:t>i budować to, co w życiu naprawdę ważne”.</a:t>
            </a:r>
          </a:p>
          <a:p>
            <a:pPr marL="45720" indent="0">
              <a:lnSpc>
                <a:spcPct val="150000"/>
              </a:lnSpc>
              <a:buNone/>
            </a:pPr>
            <a:r>
              <a:rPr lang="pl-PL">
                <a:hlinkClick r:id="rId2"/>
              </a:rPr>
              <a:t>https://prawdziwyskarb.pl/lekcja-5-14-7-fundamentow-relacji-w-rodzinie/</a:t>
            </a:r>
            <a:endParaRPr lang="en-US" dirty="0">
              <a:solidFill>
                <a:srgbClr val="C00000"/>
              </a:solidFill>
            </a:endParaRPr>
          </a:p>
        </p:txBody>
      </p:sp>
      <p:sp>
        <p:nvSpPr>
          <p:cNvPr id="4" name="Tekst — symbol zastępczy 3"/>
          <p:cNvSpPr>
            <a:spLocks noGrp="1"/>
          </p:cNvSpPr>
          <p:nvPr>
            <p:ph type="body" sz="half" idx="2"/>
          </p:nvPr>
        </p:nvSpPr>
        <p:spPr/>
        <p:txBody>
          <a:bodyPr rtlCol="0"/>
          <a:lstStyle/>
          <a:p>
            <a:pPr rtl="0"/>
            <a:r>
              <a:rPr lang="pl-PL" dirty="0" smtClean="0"/>
              <a:t>W. Błaszczyk</a:t>
            </a:r>
          </a:p>
          <a:p>
            <a:pPr rtl="0"/>
            <a:r>
              <a:rPr lang="pl-PL" dirty="0" smtClean="0"/>
              <a:t>M. Świątek</a:t>
            </a:r>
            <a:endParaRPr lang="en-US" dirty="0"/>
          </a:p>
        </p:txBody>
      </p:sp>
    </p:spTree>
    <p:extLst>
      <p:ext uri="{BB962C8B-B14F-4D97-AF65-F5344CB8AC3E}">
        <p14:creationId xmlns:p14="http://schemas.microsoft.com/office/powerpoint/2010/main" xmlns="" val="14708821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awartość — symbol zastępczy 2"/>
          <p:cNvSpPr>
            <a:spLocks noGrp="1"/>
          </p:cNvSpPr>
          <p:nvPr>
            <p:ph idx="1"/>
          </p:nvPr>
        </p:nvSpPr>
        <p:spPr>
          <a:xfrm>
            <a:off x="3786389" y="489398"/>
            <a:ext cx="9120948" cy="5083935"/>
          </a:xfrm>
        </p:spPr>
        <p:txBody>
          <a:bodyPr rtlCol="0">
            <a:normAutofit lnSpcReduction="10000"/>
          </a:bodyPr>
          <a:lstStyle/>
          <a:p>
            <a:pPr>
              <a:lnSpc>
                <a:spcPct val="150000"/>
              </a:lnSpc>
            </a:pPr>
            <a:r>
              <a:rPr lang="pl-PL" sz="2400" b="1" dirty="0"/>
              <a:t>Wspólne bycie ze </a:t>
            </a:r>
            <a:r>
              <a:rPr lang="pl-PL" sz="2400" b="1" dirty="0" smtClean="0"/>
              <a:t>sobą</a:t>
            </a:r>
          </a:p>
          <a:p>
            <a:pPr>
              <a:lnSpc>
                <a:spcPct val="150000"/>
              </a:lnSpc>
            </a:pPr>
            <a:r>
              <a:rPr lang="pl-PL" sz="2400" b="1" dirty="0"/>
              <a:t>Wzajemne poznawanie się</a:t>
            </a:r>
            <a:endParaRPr lang="pl-PL" sz="2400" dirty="0"/>
          </a:p>
          <a:p>
            <a:pPr>
              <a:lnSpc>
                <a:spcPct val="150000"/>
              </a:lnSpc>
            </a:pPr>
            <a:r>
              <a:rPr lang="pl-PL" sz="2400" b="1" dirty="0"/>
              <a:t>Wspólne </a:t>
            </a:r>
            <a:r>
              <a:rPr lang="pl-PL" sz="2400" b="1" dirty="0" smtClean="0"/>
              <a:t>zasady</a:t>
            </a:r>
          </a:p>
          <a:p>
            <a:pPr>
              <a:lnSpc>
                <a:spcPct val="150000"/>
              </a:lnSpc>
            </a:pPr>
            <a:r>
              <a:rPr lang="pl-PL" sz="2400" b="1" dirty="0"/>
              <a:t>Wieź </a:t>
            </a:r>
            <a:r>
              <a:rPr lang="pl-PL" sz="2400" b="1" dirty="0" smtClean="0"/>
              <a:t>małżeńska</a:t>
            </a:r>
          </a:p>
          <a:p>
            <a:pPr>
              <a:lnSpc>
                <a:spcPct val="150000"/>
              </a:lnSpc>
            </a:pPr>
            <a:r>
              <a:rPr lang="pl-PL" sz="2400" b="1" dirty="0"/>
              <a:t>Wzajemna miłość w </a:t>
            </a:r>
            <a:r>
              <a:rPr lang="pl-PL" sz="2400" b="1" dirty="0" smtClean="0"/>
              <a:t>czynach</a:t>
            </a:r>
          </a:p>
          <a:p>
            <a:pPr>
              <a:lnSpc>
                <a:spcPct val="150000"/>
              </a:lnSpc>
            </a:pPr>
            <a:r>
              <a:rPr lang="pl-PL" sz="2400" b="1" dirty="0"/>
              <a:t>Wspólny </a:t>
            </a:r>
            <a:r>
              <a:rPr lang="pl-PL" sz="2400" b="1" dirty="0" smtClean="0"/>
              <a:t>cel</a:t>
            </a:r>
          </a:p>
          <a:p>
            <a:pPr>
              <a:lnSpc>
                <a:spcPct val="150000"/>
              </a:lnSpc>
            </a:pPr>
            <a:r>
              <a:rPr lang="pl-PL" sz="2400" b="1" dirty="0"/>
              <a:t>Prawdziwy </a:t>
            </a:r>
            <a:r>
              <a:rPr lang="pl-PL" sz="2400" b="1" dirty="0" smtClean="0"/>
              <a:t>Skarb</a:t>
            </a:r>
          </a:p>
        </p:txBody>
      </p:sp>
    </p:spTree>
    <p:extLst>
      <p:ext uri="{BB962C8B-B14F-4D97-AF65-F5344CB8AC3E}">
        <p14:creationId xmlns:p14="http://schemas.microsoft.com/office/powerpoint/2010/main" xmlns="" val="2083928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53792" y="0"/>
            <a:ext cx="11027021" cy="1200416"/>
          </a:xfrm>
        </p:spPr>
        <p:txBody>
          <a:bodyPr rtlCol="0"/>
          <a:lstStyle/>
          <a:p>
            <a:r>
              <a:rPr lang="pl-PL" b="1" dirty="0">
                <a:solidFill>
                  <a:srgbClr val="C00000"/>
                </a:solidFill>
              </a:rPr>
              <a:t>Wspólne bycie ze sobą</a:t>
            </a:r>
            <a:endParaRPr lang="pl" dirty="0">
              <a:solidFill>
                <a:srgbClr val="C00000"/>
              </a:solidFill>
            </a:endParaRPr>
          </a:p>
        </p:txBody>
      </p:sp>
      <p:sp>
        <p:nvSpPr>
          <p:cNvPr id="3" name="Zawartość — symbol zastępczy 2"/>
          <p:cNvSpPr>
            <a:spLocks noGrp="1"/>
          </p:cNvSpPr>
          <p:nvPr>
            <p:ph sz="half" idx="1"/>
          </p:nvPr>
        </p:nvSpPr>
        <p:spPr>
          <a:xfrm>
            <a:off x="553792" y="1200416"/>
            <a:ext cx="6226421" cy="4114800"/>
          </a:xfrm>
        </p:spPr>
        <p:txBody>
          <a:bodyPr rtlCol="0">
            <a:normAutofit/>
          </a:bodyPr>
          <a:lstStyle/>
          <a:p>
            <a:pPr marL="45720" indent="0">
              <a:lnSpc>
                <a:spcPct val="150000"/>
              </a:lnSpc>
              <a:buNone/>
            </a:pPr>
            <a:r>
              <a:rPr lang="pl-PL" dirty="0"/>
              <a:t>Pierwszy fundament dobrych relacji rodzinnych to: Wspólne bycie ze sobą. W gąszczu codziennych spraw często brakuje nam czasu na chwilę zwykłej rozmowy, powiedzenie innemu członkowi rodziny czegoś miłego, wspólne obejrzenie filmu, itp. Czas spędzony z małżonkiem, dziećmi lub rodzicami to bezcenne chwile, o które warto zabiegać i wcale nie trzeba ich specjalnie organizować: wystarczy być.</a:t>
            </a:r>
          </a:p>
          <a:p>
            <a:pPr rtl="0"/>
            <a:endParaRPr lang="en-US" dirty="0"/>
          </a:p>
        </p:txBody>
      </p:sp>
      <p:pic>
        <p:nvPicPr>
          <p:cNvPr id="5" name="Symbol zastępczy zawartości 4" descr="Rodzina Ręka, Na Zewnątrz, Irlandia, Szczęśliwe Rodziny"/>
          <p:cNvPicPr>
            <a:picLocks noGrp="1"/>
          </p:cNvPicPr>
          <p:nvPr>
            <p:ph sz="half" idx="2"/>
          </p:nvPr>
        </p:nvPicPr>
        <p:blipFill>
          <a:blip r:embed="rId2" cstate="print"/>
          <a:srcRect/>
          <a:stretch>
            <a:fillRect/>
          </a:stretch>
        </p:blipFill>
        <p:spPr bwMode="auto">
          <a:xfrm>
            <a:off x="6898341" y="1200416"/>
            <a:ext cx="4682472" cy="4114800"/>
          </a:xfrm>
          <a:prstGeom prst="rect">
            <a:avLst/>
          </a:prstGeom>
          <a:noFill/>
          <a:ln w="9525">
            <a:noFill/>
            <a:miter lim="800000"/>
            <a:headEnd/>
            <a:tailEnd/>
          </a:ln>
        </p:spPr>
      </p:pic>
    </p:spTree>
    <p:extLst>
      <p:ext uri="{BB962C8B-B14F-4D97-AF65-F5344CB8AC3E}">
        <p14:creationId xmlns:p14="http://schemas.microsoft.com/office/powerpoint/2010/main" xmlns="" val="2868948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53792" y="0"/>
            <a:ext cx="11027021" cy="1200416"/>
          </a:xfrm>
        </p:spPr>
        <p:txBody>
          <a:bodyPr rtlCol="0"/>
          <a:lstStyle/>
          <a:p>
            <a:r>
              <a:rPr lang="pl-PL" b="1" dirty="0">
                <a:solidFill>
                  <a:srgbClr val="C00000"/>
                </a:solidFill>
              </a:rPr>
              <a:t>Wzajemne poznawanie się</a:t>
            </a:r>
            <a:endParaRPr lang="pl" dirty="0">
              <a:solidFill>
                <a:srgbClr val="C00000"/>
              </a:solidFill>
            </a:endParaRPr>
          </a:p>
        </p:txBody>
      </p:sp>
      <p:sp>
        <p:nvSpPr>
          <p:cNvPr id="3" name="Zawartość — symbol zastępczy 2"/>
          <p:cNvSpPr>
            <a:spLocks noGrp="1"/>
          </p:cNvSpPr>
          <p:nvPr>
            <p:ph sz="half" idx="1"/>
          </p:nvPr>
        </p:nvSpPr>
        <p:spPr>
          <a:xfrm>
            <a:off x="553792" y="1200416"/>
            <a:ext cx="6226421" cy="4114800"/>
          </a:xfrm>
        </p:spPr>
        <p:txBody>
          <a:bodyPr rtlCol="0">
            <a:normAutofit/>
          </a:bodyPr>
          <a:lstStyle/>
          <a:p>
            <a:pPr marL="45720" indent="0">
              <a:lnSpc>
                <a:spcPct val="150000"/>
              </a:lnSpc>
              <a:buNone/>
            </a:pPr>
            <a:r>
              <a:rPr lang="pl-PL" dirty="0"/>
              <a:t>Drugi fundament to: Wzajemne poznawanie się. </a:t>
            </a:r>
            <a:r>
              <a:rPr lang="pl-PL" dirty="0" smtClean="0"/>
              <a:t/>
            </a:r>
            <a:br>
              <a:rPr lang="pl-PL" dirty="0" smtClean="0"/>
            </a:br>
            <a:r>
              <a:rPr lang="pl-PL" dirty="0" smtClean="0"/>
              <a:t>Z </a:t>
            </a:r>
            <a:r>
              <a:rPr lang="pl-PL" dirty="0"/>
              <a:t>członkami naszej rodziny znamy się od lat, często nawet od urodzenia, ale czy na pewno ich znamy? </a:t>
            </a:r>
            <a:r>
              <a:rPr lang="pl-PL" dirty="0" smtClean="0">
                <a:solidFill>
                  <a:srgbClr val="C00000"/>
                </a:solidFill>
              </a:rPr>
              <a:t>Czy wiemy o czym marzą, jakie prezenty chcieliby dostać, co uważają za swoje życiowe sukcesy </a:t>
            </a:r>
            <a:br>
              <a:rPr lang="pl-PL" dirty="0" smtClean="0">
                <a:solidFill>
                  <a:srgbClr val="C00000"/>
                </a:solidFill>
              </a:rPr>
            </a:br>
            <a:r>
              <a:rPr lang="pl-PL" dirty="0" smtClean="0">
                <a:solidFill>
                  <a:srgbClr val="C00000"/>
                </a:solidFill>
              </a:rPr>
              <a:t>i porażki? </a:t>
            </a:r>
            <a:r>
              <a:rPr lang="pl-PL" dirty="0" smtClean="0"/>
              <a:t>Zapewne </a:t>
            </a:r>
            <a:r>
              <a:rPr lang="pl-PL" dirty="0"/>
              <a:t>nie znamy odpowiedzi na </a:t>
            </a:r>
            <a:r>
              <a:rPr lang="pl-PL" dirty="0" smtClean="0"/>
              <a:t>wszystkie </a:t>
            </a:r>
            <a:r>
              <a:rPr lang="pl-PL" dirty="0"/>
              <a:t>te pytania, a przecież spędzamy ze sobą tak dużo czasu…</a:t>
            </a:r>
          </a:p>
          <a:p>
            <a:pPr rtl="0"/>
            <a:endParaRPr lang="en-US" dirty="0"/>
          </a:p>
        </p:txBody>
      </p:sp>
      <p:pic>
        <p:nvPicPr>
          <p:cNvPr id="5" name="Symbol zastępczy zawartości 4" descr="Rodzina, Ramki, Serce, Granicy, Chłopiec"/>
          <p:cNvPicPr>
            <a:picLocks noGrp="1"/>
          </p:cNvPicPr>
          <p:nvPr>
            <p:ph sz="half" idx="2"/>
          </p:nvPr>
        </p:nvPicPr>
        <p:blipFill>
          <a:blip r:embed="rId2" cstate="print"/>
          <a:srcRect/>
          <a:stretch>
            <a:fillRect/>
          </a:stretch>
        </p:blipFill>
        <p:spPr bwMode="auto">
          <a:xfrm>
            <a:off x="6780213" y="1200417"/>
            <a:ext cx="5039752" cy="4299430"/>
          </a:xfrm>
          <a:prstGeom prst="rect">
            <a:avLst/>
          </a:prstGeom>
          <a:noFill/>
          <a:ln w="9525">
            <a:noFill/>
            <a:miter lim="800000"/>
            <a:headEnd/>
            <a:tailEnd/>
          </a:ln>
        </p:spPr>
      </p:pic>
    </p:spTree>
    <p:extLst>
      <p:ext uri="{BB962C8B-B14F-4D97-AF65-F5344CB8AC3E}">
        <p14:creationId xmlns:p14="http://schemas.microsoft.com/office/powerpoint/2010/main" xmlns="" val="3765312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53793" y="0"/>
            <a:ext cx="10625070" cy="1200416"/>
          </a:xfrm>
        </p:spPr>
        <p:txBody>
          <a:bodyPr rtlCol="0"/>
          <a:lstStyle/>
          <a:p>
            <a:pPr algn="r"/>
            <a:r>
              <a:rPr lang="pl-PL" b="1" dirty="0">
                <a:solidFill>
                  <a:srgbClr val="C00000"/>
                </a:solidFill>
              </a:rPr>
              <a:t>Wspólne zasady</a:t>
            </a:r>
            <a:endParaRPr lang="pl" dirty="0">
              <a:solidFill>
                <a:srgbClr val="C00000"/>
              </a:solidFill>
            </a:endParaRPr>
          </a:p>
        </p:txBody>
      </p:sp>
      <p:sp>
        <p:nvSpPr>
          <p:cNvPr id="3" name="Zawartość — symbol zastępczy 2"/>
          <p:cNvSpPr>
            <a:spLocks noGrp="1"/>
          </p:cNvSpPr>
          <p:nvPr>
            <p:ph sz="half" idx="1"/>
          </p:nvPr>
        </p:nvSpPr>
        <p:spPr>
          <a:xfrm>
            <a:off x="553792" y="360608"/>
            <a:ext cx="6226421" cy="4606878"/>
          </a:xfrm>
        </p:spPr>
        <p:txBody>
          <a:bodyPr rtlCol="0">
            <a:normAutofit lnSpcReduction="10000"/>
          </a:bodyPr>
          <a:lstStyle/>
          <a:p>
            <a:pPr marL="45720" indent="0">
              <a:lnSpc>
                <a:spcPct val="150000"/>
              </a:lnSpc>
              <a:buNone/>
            </a:pPr>
            <a:r>
              <a:rPr lang="pl-PL" dirty="0"/>
              <a:t>Trzeci fundament to: Wspólne zasady. Każda dobrze zorganizowana grupa powinna mieć swoje zasady. W naszych rodzinach panuje wiele zasad: niektóre są oczywiste, a z niektórych z nich nawet czasami nie zdajemy sobie sprawy – </a:t>
            </a:r>
            <a:r>
              <a:rPr lang="pl-PL" dirty="0" smtClean="0"/>
              <a:t>obowiązują, </a:t>
            </a:r>
            <a:r>
              <a:rPr lang="pl-PL" dirty="0"/>
              <a:t>ale nie są wypowiedziane. Czasami bywa też tak, że niektóre obszary naszego wspólnego życia są nieuregulowane, a przecież może warto byłoby ograniczyć oglądanie telewizji nawet jeśli pomyślałeś o tym dopiero po przeczytaniu tego zdania…</a:t>
            </a:r>
          </a:p>
          <a:p>
            <a:pPr rtl="0"/>
            <a:endParaRPr lang="en-US" dirty="0"/>
          </a:p>
        </p:txBody>
      </p:sp>
      <p:pic>
        <p:nvPicPr>
          <p:cNvPr id="5" name="Symbol zastępczy zawartości 4" descr="Walka Woda, Dzieci, Wody, Grać, Dziecko, Lato, Zabawa"/>
          <p:cNvPicPr>
            <a:picLocks noGrp="1"/>
          </p:cNvPicPr>
          <p:nvPr>
            <p:ph sz="half" idx="2"/>
          </p:nvPr>
        </p:nvPicPr>
        <p:blipFill>
          <a:blip r:embed="rId2" cstate="print"/>
          <a:srcRect/>
          <a:stretch>
            <a:fillRect/>
          </a:stretch>
        </p:blipFill>
        <p:spPr bwMode="auto">
          <a:xfrm>
            <a:off x="7008812" y="1532965"/>
            <a:ext cx="4730469" cy="4051941"/>
          </a:xfrm>
          <a:prstGeom prst="rect">
            <a:avLst/>
          </a:prstGeom>
          <a:noFill/>
          <a:ln w="9525">
            <a:noFill/>
            <a:miter lim="800000"/>
            <a:headEnd/>
            <a:tailEnd/>
          </a:ln>
        </p:spPr>
      </p:pic>
    </p:spTree>
    <p:extLst>
      <p:ext uri="{BB962C8B-B14F-4D97-AF65-F5344CB8AC3E}">
        <p14:creationId xmlns:p14="http://schemas.microsoft.com/office/powerpoint/2010/main" xmlns="" val="2067937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008814" y="0"/>
            <a:ext cx="4572000" cy="1200416"/>
          </a:xfrm>
        </p:spPr>
        <p:txBody>
          <a:bodyPr rtlCol="0"/>
          <a:lstStyle/>
          <a:p>
            <a:r>
              <a:rPr lang="pl-PL" b="1" dirty="0">
                <a:solidFill>
                  <a:srgbClr val="C00000"/>
                </a:solidFill>
              </a:rPr>
              <a:t>Wieź małżeńska</a:t>
            </a:r>
            <a:endParaRPr lang="pl" dirty="0">
              <a:solidFill>
                <a:srgbClr val="C00000"/>
              </a:solidFill>
            </a:endParaRPr>
          </a:p>
        </p:txBody>
      </p:sp>
      <p:sp>
        <p:nvSpPr>
          <p:cNvPr id="3" name="Zawartość — symbol zastępczy 2"/>
          <p:cNvSpPr>
            <a:spLocks noGrp="1"/>
          </p:cNvSpPr>
          <p:nvPr>
            <p:ph sz="half" idx="1"/>
          </p:nvPr>
        </p:nvSpPr>
        <p:spPr>
          <a:xfrm>
            <a:off x="450761" y="582230"/>
            <a:ext cx="6226421" cy="4114800"/>
          </a:xfrm>
        </p:spPr>
        <p:txBody>
          <a:bodyPr rtlCol="0">
            <a:normAutofit lnSpcReduction="10000"/>
          </a:bodyPr>
          <a:lstStyle/>
          <a:p>
            <a:pPr marL="45720" indent="0">
              <a:lnSpc>
                <a:spcPct val="150000"/>
              </a:lnSpc>
              <a:buNone/>
            </a:pPr>
            <a:r>
              <a:rPr lang="pl-PL" dirty="0"/>
              <a:t>Czwarty fundament to: Wieź małżeńska. Pewnie niektórzy powiedzą, że więź małżeńska powinna być pierwszym fundamentem scalającym rodzinę. Tak na pewno jest, ale przecież nie da się zbudować tej więzi, kiedy dziewczyna i chłopak, potem narzeczony i narzeczona, a wreszcie mąż i żona, nie będą spędzać ze sobą czasu, nie poznają się i wreszcie nie będą żyć według wspólnych zasad. Oczywiście o tę więź należy dbać i ją rozwijać.</a:t>
            </a:r>
          </a:p>
          <a:p>
            <a:pPr rtl="0"/>
            <a:endParaRPr lang="en-US" dirty="0"/>
          </a:p>
        </p:txBody>
      </p:sp>
      <p:pic>
        <p:nvPicPr>
          <p:cNvPr id="5" name="Symbol zastępczy zawartości 4" descr="Sowa, Zwierząt, Ptak, Zabawna, Rodzina, Ojciec, Matka"/>
          <p:cNvPicPr>
            <a:picLocks noGrp="1"/>
          </p:cNvPicPr>
          <p:nvPr>
            <p:ph sz="half" idx="2"/>
          </p:nvPr>
        </p:nvPicPr>
        <p:blipFill>
          <a:blip r:embed="rId2" cstate="print"/>
          <a:srcRect/>
          <a:stretch>
            <a:fillRect/>
          </a:stretch>
        </p:blipFill>
        <p:spPr bwMode="auto">
          <a:xfrm rot="2077049">
            <a:off x="6993268" y="2099685"/>
            <a:ext cx="4843545" cy="2759856"/>
          </a:xfrm>
          <a:prstGeom prst="rect">
            <a:avLst/>
          </a:prstGeom>
          <a:noFill/>
          <a:ln w="9525">
            <a:noFill/>
            <a:miter lim="800000"/>
            <a:headEnd/>
            <a:tailEnd/>
          </a:ln>
        </p:spPr>
      </p:pic>
    </p:spTree>
    <p:extLst>
      <p:ext uri="{BB962C8B-B14F-4D97-AF65-F5344CB8AC3E}">
        <p14:creationId xmlns:p14="http://schemas.microsoft.com/office/powerpoint/2010/main" xmlns="" val="2557287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53792" y="0"/>
            <a:ext cx="11027021" cy="1200416"/>
          </a:xfrm>
        </p:spPr>
        <p:txBody>
          <a:bodyPr rtlCol="0"/>
          <a:lstStyle/>
          <a:p>
            <a:r>
              <a:rPr lang="pl-PL" b="1" dirty="0">
                <a:solidFill>
                  <a:srgbClr val="C00000"/>
                </a:solidFill>
              </a:rPr>
              <a:t>Wzajemna miłość w </a:t>
            </a:r>
            <a:r>
              <a:rPr lang="pl-PL" b="1" dirty="0" smtClean="0">
                <a:solidFill>
                  <a:srgbClr val="C00000"/>
                </a:solidFill>
              </a:rPr>
              <a:t>czynach</a:t>
            </a:r>
            <a:endParaRPr lang="pl" dirty="0">
              <a:solidFill>
                <a:srgbClr val="C00000"/>
              </a:solidFill>
            </a:endParaRPr>
          </a:p>
        </p:txBody>
      </p:sp>
      <p:sp>
        <p:nvSpPr>
          <p:cNvPr id="3" name="Zawartość — symbol zastępczy 2"/>
          <p:cNvSpPr>
            <a:spLocks noGrp="1"/>
          </p:cNvSpPr>
          <p:nvPr>
            <p:ph sz="half" idx="1"/>
          </p:nvPr>
        </p:nvSpPr>
        <p:spPr>
          <a:xfrm>
            <a:off x="553792" y="1200416"/>
            <a:ext cx="6226421" cy="4114800"/>
          </a:xfrm>
        </p:spPr>
        <p:txBody>
          <a:bodyPr rtlCol="0">
            <a:normAutofit/>
          </a:bodyPr>
          <a:lstStyle/>
          <a:p>
            <a:pPr marL="45720" indent="0">
              <a:lnSpc>
                <a:spcPct val="150000"/>
              </a:lnSpc>
              <a:buNone/>
            </a:pPr>
            <a:r>
              <a:rPr lang="pl-PL" dirty="0"/>
              <a:t>Piąty fundament to: Wzajemna miłość w czynach. Kochać to znaczy żyć dla innych, pomagać, troszczyć się, zabiegać o dobro innych. </a:t>
            </a:r>
            <a:r>
              <a:rPr lang="pl-PL" dirty="0" smtClean="0"/>
              <a:t/>
            </a:r>
            <a:br>
              <a:rPr lang="pl-PL" dirty="0" smtClean="0"/>
            </a:br>
            <a:r>
              <a:rPr lang="pl-PL" dirty="0" smtClean="0"/>
              <a:t>To </a:t>
            </a:r>
            <a:r>
              <a:rPr lang="pl-PL" dirty="0"/>
              <a:t>obowiązek, ale też przywilej każdego z nas. Każdy z nas ma potrzebę nie tylko bycia kochanym, ale właśnie kochania innych i to kochania konkretnego, w konkretnych czynach</a:t>
            </a:r>
            <a:r>
              <a:rPr lang="pl-PL" dirty="0" smtClean="0"/>
              <a:t>…</a:t>
            </a:r>
            <a:endParaRPr lang="pl-PL" dirty="0"/>
          </a:p>
        </p:txBody>
      </p:sp>
      <p:pic>
        <p:nvPicPr>
          <p:cNvPr id="5" name="Symbol zastępczy zawartości 4" descr="Chłopiec, Komiks Znaków, Tata, Córka, Rodzina, Ojciec"/>
          <p:cNvPicPr>
            <a:picLocks noGrp="1"/>
          </p:cNvPicPr>
          <p:nvPr>
            <p:ph sz="half" idx="2"/>
          </p:nvPr>
        </p:nvPicPr>
        <p:blipFill>
          <a:blip r:embed="rId2" cstate="print"/>
          <a:srcRect/>
          <a:stretch>
            <a:fillRect/>
          </a:stretch>
        </p:blipFill>
        <p:spPr bwMode="auto">
          <a:xfrm>
            <a:off x="7008813" y="1613647"/>
            <a:ext cx="4891834" cy="3186953"/>
          </a:xfrm>
          <a:prstGeom prst="rect">
            <a:avLst/>
          </a:prstGeom>
          <a:noFill/>
          <a:ln w="9525">
            <a:noFill/>
            <a:miter lim="800000"/>
            <a:headEnd/>
            <a:tailEnd/>
          </a:ln>
        </p:spPr>
      </p:pic>
    </p:spTree>
    <p:extLst>
      <p:ext uri="{BB962C8B-B14F-4D97-AF65-F5344CB8AC3E}">
        <p14:creationId xmlns:p14="http://schemas.microsoft.com/office/powerpoint/2010/main" xmlns="" val="893045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47741" y="0"/>
            <a:ext cx="9372600" cy="1200416"/>
          </a:xfrm>
        </p:spPr>
        <p:txBody>
          <a:bodyPr rtlCol="0"/>
          <a:lstStyle/>
          <a:p>
            <a:r>
              <a:rPr lang="pl-PL" b="1" dirty="0">
                <a:solidFill>
                  <a:srgbClr val="C00000"/>
                </a:solidFill>
              </a:rPr>
              <a:t>Wspólny cel</a:t>
            </a:r>
            <a:endParaRPr lang="pl-PL" dirty="0">
              <a:solidFill>
                <a:srgbClr val="C00000"/>
              </a:solidFill>
            </a:endParaRPr>
          </a:p>
        </p:txBody>
      </p:sp>
      <p:sp>
        <p:nvSpPr>
          <p:cNvPr id="3" name="Prostokąt 2"/>
          <p:cNvSpPr/>
          <p:nvPr/>
        </p:nvSpPr>
        <p:spPr>
          <a:xfrm>
            <a:off x="2047741" y="1200416"/>
            <a:ext cx="9440213" cy="3888244"/>
          </a:xfrm>
          <a:prstGeom prst="rect">
            <a:avLst/>
          </a:prstGeom>
        </p:spPr>
        <p:txBody>
          <a:bodyPr wrap="square">
            <a:spAutoFit/>
          </a:bodyPr>
          <a:lstStyle/>
          <a:p>
            <a:pPr>
              <a:lnSpc>
                <a:spcPct val="150000"/>
              </a:lnSpc>
              <a:spcAft>
                <a:spcPts val="750"/>
              </a:spcAft>
            </a:pPr>
            <a:r>
              <a:rPr lang="pl-PL" sz="2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Szósty fundament: Wspólny cel. Czy kiedyś zastanawialiście się nad tym, czy Wasza rodzina ma jakiś cel? Czy tym celem jest tylko wzajemne zaspokajanie potrzeb? Czy może jest coś więcej? Coś czego ani ja, ani Ty sam(a) nie jesteś w stanie zrobić?</a:t>
            </a:r>
            <a:endParaRPr lang="pl-PL"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750"/>
              </a:spcAft>
            </a:pPr>
            <a:r>
              <a:rPr lang="pl-PL" sz="2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Sprawa wspólnego rodzinnego celu jest chyba jednym z najczęściej pomijanych </a:t>
            </a:r>
            <a:r>
              <a:rPr lang="pl-PL" sz="2000"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r>
            <a:br>
              <a:rPr lang="pl-PL" sz="2000"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br>
            <a:r>
              <a:rPr lang="pl-PL" sz="2000"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i </a:t>
            </a:r>
            <a:r>
              <a:rPr lang="pl-PL" sz="2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zapominanych tematów wspólnych rozmów. </a:t>
            </a:r>
            <a:r>
              <a:rPr lang="pl-PL" sz="2000"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Porozmawiaj </a:t>
            </a:r>
            <a:r>
              <a:rPr lang="pl-PL" sz="2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z najbliższą Ci osobą o celu na 10 lat? </a:t>
            </a:r>
            <a:r>
              <a:rPr lang="pl-PL" sz="2000"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Zobacz czy macie wspólny cel. Określcie, </a:t>
            </a:r>
            <a:r>
              <a:rPr lang="pl-PL" sz="2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jaki jest </a:t>
            </a:r>
            <a:r>
              <a:rPr lang="pl-PL" sz="2000"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r>
            <a:br>
              <a:rPr lang="pl-PL" sz="2000"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br>
            <a:r>
              <a:rPr lang="pl-PL" sz="2000" b="1" dirty="0" smtClean="0">
                <a:solidFill>
                  <a:srgbClr val="C00000"/>
                </a:solidFill>
                <a:latin typeface="Arial" panose="020B0604020202020204" pitchFamily="34" charset="0"/>
                <a:ea typeface="Times New Roman" panose="02020603050405020304" pitchFamily="18" charset="0"/>
                <a:cs typeface="Times New Roman" panose="02020603050405020304" pitchFamily="18" charset="0"/>
              </a:rPr>
              <a:t>Wasz </a:t>
            </a:r>
            <a:r>
              <a:rPr lang="pl-PL" sz="2000"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wspólny cel</a:t>
            </a:r>
            <a:r>
              <a:rPr lang="pl-PL" sz="2000" dirty="0" smtClean="0">
                <a:solidFill>
                  <a:srgbClr val="C00000"/>
                </a:solidFill>
                <a:latin typeface="Arial" panose="020B0604020202020204" pitchFamily="34" charset="0"/>
                <a:ea typeface="Times New Roman" panose="02020603050405020304" pitchFamily="18" charset="0"/>
                <a:cs typeface="Times New Roman" panose="02020603050405020304" pitchFamily="18" charset="0"/>
              </a:rPr>
              <a:t>.</a:t>
            </a:r>
            <a:endParaRPr lang="pl-PL"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017455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08212" y="0"/>
            <a:ext cx="9372600" cy="1200416"/>
          </a:xfrm>
        </p:spPr>
        <p:txBody>
          <a:bodyPr rtlCol="0"/>
          <a:lstStyle/>
          <a:p>
            <a:r>
              <a:rPr lang="pl-PL" b="1" dirty="0">
                <a:solidFill>
                  <a:srgbClr val="C00000"/>
                </a:solidFill>
              </a:rPr>
              <a:t>Wspólny cel</a:t>
            </a:r>
            <a:endParaRPr lang="pl-PL" dirty="0">
              <a:solidFill>
                <a:srgbClr val="C00000"/>
              </a:solidFill>
            </a:endParaRPr>
          </a:p>
        </p:txBody>
      </p:sp>
      <p:sp>
        <p:nvSpPr>
          <p:cNvPr id="3" name="Prostokąt 2"/>
          <p:cNvSpPr/>
          <p:nvPr/>
        </p:nvSpPr>
        <p:spPr>
          <a:xfrm>
            <a:off x="1103036" y="1200416"/>
            <a:ext cx="10370199" cy="2443298"/>
          </a:xfrm>
          <a:prstGeom prst="rect">
            <a:avLst/>
          </a:prstGeom>
        </p:spPr>
        <p:txBody>
          <a:bodyPr wrap="square">
            <a:spAutoFit/>
          </a:bodyPr>
          <a:lstStyle/>
          <a:p>
            <a:pPr>
              <a:lnSpc>
                <a:spcPct val="150000"/>
              </a:lnSpc>
              <a:spcAft>
                <a:spcPts val="750"/>
              </a:spcAft>
            </a:pPr>
            <a:r>
              <a:rPr lang="pl-PL" sz="2000"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Pamiętajcie</a:t>
            </a:r>
            <a:r>
              <a:rPr lang="pl-PL" sz="2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że jesteście dla siebie nawzajem w pierwszej kolejności, ale nie możecie się tylko zamykać na waszą relacje, ale pamiętać również o innych: waszych dzieciach, Polsce, świecie. Wtedy dopiero </a:t>
            </a:r>
            <a:r>
              <a:rPr lang="pl-PL" sz="2000"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żyjemy w pełni kiedy realizujemy siebie dla innych</a:t>
            </a:r>
            <a:r>
              <a:rPr lang="pl-PL" sz="2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stawiając sobie wielkie </a:t>
            </a:r>
            <a:r>
              <a:rPr lang="pl-PL" sz="2000"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i </a:t>
            </a:r>
            <a:r>
              <a:rPr lang="pl-PL" sz="2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piękne cele</a:t>
            </a:r>
            <a:r>
              <a:rPr lang="pl-PL" sz="2000"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pl-PL" sz="20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Wspólny cel daje energię – motywuje do działania. </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braz 3" descr="Szczęśliwy, Rodzina"/>
          <p:cNvPicPr/>
          <p:nvPr/>
        </p:nvPicPr>
        <p:blipFill>
          <a:blip r:embed="rId2" cstate="print"/>
          <a:srcRect/>
          <a:stretch>
            <a:fillRect/>
          </a:stretch>
        </p:blipFill>
        <p:spPr bwMode="auto">
          <a:xfrm>
            <a:off x="3081170" y="3294529"/>
            <a:ext cx="6143512" cy="3073624"/>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xmlns="" val="1901179155"/>
      </p:ext>
    </p:extLst>
  </p:cSld>
  <p:clrMapOvr>
    <a:masterClrMapping/>
  </p:clrMapOvr>
</p:sld>
</file>

<file path=ppt/theme/theme1.xml><?xml version="1.0" encoding="utf-8"?>
<a:theme xmlns:a="http://schemas.openxmlformats.org/drawingml/2006/main" name="Bawiące się dzieci 16: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9532258_TF03461883_TF03461883" id="{CB1E742B-07C7-400E-AC72-0F240E4DAFC6}" vid="{6946C01C-0A18-4EED-B65C-F3BDDA07F56C}"/>
    </a:ext>
  </a:extLst>
</a:theme>
</file>

<file path=ppt/theme/theme2.xml><?xml version="1.0" encoding="utf-8"?>
<a:theme xmlns:a="http://schemas.openxmlformats.org/drawingml/2006/main" name="Motyw pakietu Offic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Prezentacja związana z edukacją z bawiącymi się dziećmi (ilustracja w stylu kreskówki, panoramiczna)</Template>
  <TotalTime>76</TotalTime>
  <Words>440</Words>
  <Application>Microsoft Office PowerPoint</Application>
  <PresentationFormat>Niestandardowy</PresentationFormat>
  <Paragraphs>36</Paragraphs>
  <Slides>12</Slides>
  <Notes>2</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Bawiące się dzieci 16:9</vt:lpstr>
      <vt:lpstr>Budujemy relacje</vt:lpstr>
      <vt:lpstr>Slajd 2</vt:lpstr>
      <vt:lpstr>Wspólne bycie ze sobą</vt:lpstr>
      <vt:lpstr>Wzajemne poznawanie się</vt:lpstr>
      <vt:lpstr>Wspólne zasady</vt:lpstr>
      <vt:lpstr>Wieź małżeńska</vt:lpstr>
      <vt:lpstr>Wzajemna miłość w czynach</vt:lpstr>
      <vt:lpstr>Wspólny cel</vt:lpstr>
      <vt:lpstr>Wspólny cel</vt:lpstr>
      <vt:lpstr>Slajd 10</vt:lpstr>
      <vt:lpstr>Siódmy fundament: Prawdziwy Skarb</vt:lpstr>
      <vt:lpstr>Opracowanie: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Budujemy relacje</dc:title>
  <dc:creator>NAUCZYCIEL</dc:creator>
  <cp:lastModifiedBy>Użytkownik systemu Windows</cp:lastModifiedBy>
  <cp:revision>9</cp:revision>
  <dcterms:created xsi:type="dcterms:W3CDTF">2020-01-09T08:33:04Z</dcterms:created>
  <dcterms:modified xsi:type="dcterms:W3CDTF">2020-01-10T12:30:42Z</dcterms:modified>
</cp:coreProperties>
</file>