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7" r:id="rId13"/>
    <p:sldId id="268" r:id="rId14"/>
    <p:sldId id="272" r:id="rId15"/>
    <p:sldId id="275" r:id="rId16"/>
    <p:sldId id="271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6" r:id="rId27"/>
    <p:sldId id="287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5F1AEA-36DE-4FDA-AE0E-7EC3527E33EC}" type="datetimeFigureOut">
              <a:rPr lang="pl-PL" smtClean="0"/>
              <a:pPr/>
              <a:t>2021-01-06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52B60C-30C6-46EA-AD78-FAAA9E718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F1AEA-36DE-4FDA-AE0E-7EC3527E33EC}" type="datetimeFigureOut">
              <a:rPr lang="pl-PL" smtClean="0"/>
              <a:pPr/>
              <a:t>2021-01-06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B60C-30C6-46EA-AD78-FAAA9E718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F1AEA-36DE-4FDA-AE0E-7EC3527E33EC}" type="datetimeFigureOut">
              <a:rPr lang="pl-PL" smtClean="0"/>
              <a:pPr/>
              <a:t>2021-01-06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B60C-30C6-46EA-AD78-FAAA9E718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F1AEA-36DE-4FDA-AE0E-7EC3527E33EC}" type="datetimeFigureOut">
              <a:rPr lang="pl-PL" smtClean="0"/>
              <a:pPr/>
              <a:t>2021-01-06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B60C-30C6-46EA-AD78-FAAA9E7183D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slow" advTm="10000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F1AEA-36DE-4FDA-AE0E-7EC3527E33EC}" type="datetimeFigureOut">
              <a:rPr lang="pl-PL" smtClean="0"/>
              <a:pPr/>
              <a:t>2021-01-06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B60C-30C6-46EA-AD78-FAAA9E7183D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0000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F1AEA-36DE-4FDA-AE0E-7EC3527E33EC}" type="datetimeFigureOut">
              <a:rPr lang="pl-PL" smtClean="0"/>
              <a:pPr/>
              <a:t>2021-01-06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B60C-30C6-46EA-AD78-FAAA9E7183D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0000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F1AEA-36DE-4FDA-AE0E-7EC3527E33EC}" type="datetimeFigureOut">
              <a:rPr lang="pl-PL" smtClean="0"/>
              <a:pPr/>
              <a:t>2021-01-06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B60C-30C6-46EA-AD78-FAAA9E718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10000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F1AEA-36DE-4FDA-AE0E-7EC3527E33EC}" type="datetimeFigureOut">
              <a:rPr lang="pl-PL" smtClean="0"/>
              <a:pPr/>
              <a:t>2021-01-06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B60C-30C6-46EA-AD78-FAAA9E7183D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0000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F1AEA-36DE-4FDA-AE0E-7EC3527E33EC}" type="datetimeFigureOut">
              <a:rPr lang="pl-PL" smtClean="0"/>
              <a:pPr/>
              <a:t>2021-01-06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B60C-30C6-46EA-AD78-FAAA9E718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5F1AEA-36DE-4FDA-AE0E-7EC3527E33EC}" type="datetimeFigureOut">
              <a:rPr lang="pl-PL" smtClean="0"/>
              <a:pPr/>
              <a:t>2021-01-06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B60C-30C6-46EA-AD78-FAAA9E718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10000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5F1AEA-36DE-4FDA-AE0E-7EC3527E33EC}" type="datetimeFigureOut">
              <a:rPr lang="pl-PL" smtClean="0"/>
              <a:pPr/>
              <a:t>2021-01-06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52B60C-30C6-46EA-AD78-FAAA9E7183D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000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5F1AEA-36DE-4FDA-AE0E-7EC3527E33EC}" type="datetimeFigureOut">
              <a:rPr lang="pl-PL" smtClean="0"/>
              <a:pPr/>
              <a:t>2021-01-06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52B60C-30C6-46EA-AD78-FAAA9E718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Tm="10000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3645024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Cytaty Kardynała Stefana Wyszyńskiego wybrane przez  uczniów 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29697" name="Picture 1" descr="C:\Users\Agnieszka\Desktop\AR-1909296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56992"/>
            <a:ext cx="4681537" cy="27987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295232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/>
              <a:t>.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3100" dirty="0" smtClean="0"/>
              <a:t>"Nie wystarczy mieć serce,</a:t>
            </a:r>
            <a:br>
              <a:rPr lang="pl-PL" sz="3100" dirty="0" smtClean="0"/>
            </a:br>
            <a:r>
              <a:rPr lang="pl-PL" sz="3100" dirty="0" smtClean="0"/>
              <a:t> trzeba mieć ład serca" </a:t>
            </a:r>
            <a:br>
              <a:rPr lang="pl-PL" sz="31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72400" cy="64807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pl-PL" sz="3500" dirty="0" smtClean="0"/>
              <a:t> Jakub Siwiński kl. 2a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dirty="0" smtClean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7772400" cy="295232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/>
              <a:t>.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3000" dirty="0" smtClean="0"/>
              <a:t>"Życie trzeba przeżyć godnie,</a:t>
            </a:r>
            <a:br>
              <a:rPr lang="pl-PL" sz="3000" dirty="0" smtClean="0"/>
            </a:br>
            <a:r>
              <a:rPr lang="pl-PL" sz="3000" dirty="0" smtClean="0"/>
              <a:t> bo jest tylko jedno”</a:t>
            </a:r>
            <a:br>
              <a:rPr lang="pl-PL" sz="30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72400" cy="648072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pl-PL" sz="8300" dirty="0" smtClean="0"/>
              <a:t>Adam Siwiński kl. 3b</a:t>
            </a:r>
            <a:r>
              <a:rPr lang="pl-PL" sz="5100" dirty="0" smtClean="0"/>
              <a:t/>
            </a:r>
            <a:br>
              <a:rPr lang="pl-PL" sz="51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708920"/>
            <a:ext cx="7772400" cy="338437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/>
              <a:t>.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3100" dirty="0" smtClean="0"/>
              <a:t>"Choćbyś przegrał całkowicie zbierz się, zgarnij, dźwignij, zacznij od nowa! Spróbuj budować na tym co w tobie jest z Boga”</a:t>
            </a:r>
            <a:br>
              <a:rPr lang="pl-PL" sz="31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72400" cy="64807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sz="4300" dirty="0" smtClean="0"/>
              <a:t>Błażej Kiełbasa  kl.3b</a:t>
            </a:r>
            <a:r>
              <a:rPr lang="pl-PL" sz="5100" dirty="0" smtClean="0"/>
              <a:t/>
            </a:r>
            <a:br>
              <a:rPr lang="pl-PL" sz="5100" dirty="0" smtClean="0"/>
            </a:br>
            <a:endParaRPr lang="pl-PL" sz="24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708920"/>
            <a:ext cx="7772400" cy="10081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/>
              <a:t>.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72400" cy="648072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Wiktoria Ługowska kl.2a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286000" y="2132856"/>
            <a:ext cx="457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>„Gdy gaśnie pamięć ludzka, dalej mówią kamienie"</a:t>
            </a:r>
            <a:br>
              <a:rPr lang="pl-PL" sz="3200" dirty="0" smtClean="0"/>
            </a:br>
            <a:endParaRPr lang="pl-PL" sz="32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212976"/>
            <a:ext cx="7772400" cy="14401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72400" cy="648072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Zofia Sobieraj , Adam Jeliński  kl.3a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267744" y="1844824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5" name="Prostokąt 4"/>
          <p:cNvSpPr/>
          <p:nvPr/>
        </p:nvSpPr>
        <p:spPr>
          <a:xfrm>
            <a:off x="539552" y="2204864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smtClean="0"/>
              <a:t>"W poznaniu woli Bożej znajdujemy pełny </a:t>
            </a:r>
          </a:p>
          <a:p>
            <a:pPr algn="ctr"/>
            <a:r>
              <a:rPr lang="pl-PL" sz="2400" dirty="0" smtClean="0"/>
              <a:t>i całkowity spokój. Wola Boża jest zawsze powiązana z miłością, dobrocią</a:t>
            </a:r>
          </a:p>
          <a:p>
            <a:pPr algn="ctr"/>
            <a:r>
              <a:rPr lang="pl-PL" sz="2400" dirty="0" smtClean="0"/>
              <a:t> i miłosierdziem, z mądrością</a:t>
            </a:r>
          </a:p>
          <a:p>
            <a:pPr algn="ctr"/>
            <a:r>
              <a:rPr lang="pl-PL" sz="2400" dirty="0" smtClean="0"/>
              <a:t> i wszechwiedzą Boga, który patrzy na początek </a:t>
            </a:r>
          </a:p>
          <a:p>
            <a:pPr algn="ctr"/>
            <a:r>
              <a:rPr lang="pl-PL" sz="2400" dirty="0" smtClean="0"/>
              <a:t>i kres naszego życia. On jeden jest nieomylny</a:t>
            </a:r>
          </a:p>
          <a:p>
            <a:pPr algn="ctr"/>
            <a:r>
              <a:rPr lang="pl-PL" sz="2400" dirty="0" smtClean="0"/>
              <a:t> w układaniu planów</a:t>
            </a:r>
            <a:r>
              <a:rPr lang="pl-PL" sz="2000" dirty="0" smtClean="0"/>
              <a:t>"</a:t>
            </a:r>
            <a:endParaRPr lang="pl-PL" sz="20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772400" cy="216024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„Człowiek nie może pragnąć  zupełnego wyzwolenia się ze znoju pracy, bo trud wyzwala z grzechu”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72400" cy="64807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sz="4400" dirty="0" smtClean="0"/>
              <a:t>Anna Biczysko kl.3b</a:t>
            </a:r>
            <a:r>
              <a:rPr lang="pl-PL" sz="5100" dirty="0" smtClean="0"/>
              <a:t/>
            </a:r>
            <a:br>
              <a:rPr lang="pl-PL" sz="5100" dirty="0" smtClean="0"/>
            </a:b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2286000" y="2132856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772400" cy="216024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„Potrzeba nam dzisiaj wiary, która góry przenosi, miłości, która wszystkich jednoczy </a:t>
            </a:r>
            <a:br>
              <a:rPr lang="pl-PL" sz="2800" dirty="0" smtClean="0"/>
            </a:br>
            <a:r>
              <a:rPr lang="pl-PL" sz="2800" dirty="0" smtClean="0"/>
              <a:t>i nadziei, która nigdy nie zawodzi. Można stracić wszystko, byle nie to!” </a:t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72400" cy="64807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sz="4400" dirty="0" smtClean="0"/>
              <a:t>Mateusz </a:t>
            </a:r>
            <a:r>
              <a:rPr lang="pl-PL" sz="4400" dirty="0" err="1" smtClean="0"/>
              <a:t>Skotarski</a:t>
            </a:r>
            <a:r>
              <a:rPr lang="pl-PL" sz="4400" dirty="0" smtClean="0"/>
              <a:t> kl.3a</a:t>
            </a:r>
            <a:r>
              <a:rPr lang="pl-PL" sz="5100" dirty="0" smtClean="0"/>
              <a:t/>
            </a:r>
            <a:br>
              <a:rPr lang="pl-PL" sz="5100" dirty="0" smtClean="0"/>
            </a:b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2286000" y="2132856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772400" cy="216024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000" dirty="0" smtClean="0"/>
              <a:t> " Uprzejme spojrzenie i uśmiech znaczą często więcej, niż udana rozmowa"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72400" cy="64807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sz="4400" dirty="0" smtClean="0"/>
              <a:t>Jakub Kamas kl.3a</a:t>
            </a:r>
            <a:r>
              <a:rPr lang="pl-PL" sz="5100" dirty="0" smtClean="0"/>
              <a:t/>
            </a:r>
            <a:br>
              <a:rPr lang="pl-PL" sz="5100" dirty="0" smtClean="0"/>
            </a:b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2286000" y="2132856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772400" cy="216024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„</a:t>
            </a:r>
            <a:r>
              <a:rPr lang="pl-PL" sz="2400" dirty="0" smtClean="0"/>
              <a:t>Bóg jest Miłością! Jego Syn pragnął upowszechnić wśród ludzi to przekonanie, pragnął dodać nam otuchy i wiary, że wędrówka człowieka na ziemi nie jest wygnaniem i karą, lecz zadaniem, by przez dzieła miłości czynić sobie ziemię poddaną, bardziej ludzką </a:t>
            </a:r>
            <a:br>
              <a:rPr lang="pl-PL" sz="2400" dirty="0" smtClean="0"/>
            </a:br>
            <a:r>
              <a:rPr lang="pl-PL" sz="2400" dirty="0" smtClean="0"/>
              <a:t>i w pełni Bożą”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72400" cy="64807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sz="4400" dirty="0" smtClean="0"/>
              <a:t>Hanna Misiak kl.2a,Hubert Magda kl.2b</a:t>
            </a:r>
            <a:r>
              <a:rPr lang="pl-PL" sz="5100" dirty="0" smtClean="0"/>
              <a:t/>
            </a:r>
            <a:br>
              <a:rPr lang="pl-PL" sz="5100" dirty="0" smtClean="0"/>
            </a:b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2286000" y="2132856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924944"/>
            <a:ext cx="7772400" cy="172819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3200" dirty="0" smtClean="0"/>
              <a:t>"Polaków nie zdobywa się groźbą,</a:t>
            </a:r>
            <a:br>
              <a:rPr lang="pl-PL" sz="3200" dirty="0" smtClean="0"/>
            </a:br>
            <a:r>
              <a:rPr lang="pl-PL" sz="3200" dirty="0" smtClean="0"/>
              <a:t> ale sercem”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 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„</a:t>
            </a:r>
            <a:endParaRPr lang="pl-PL" sz="1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72400" cy="64807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sz="4400" dirty="0" smtClean="0"/>
              <a:t>Adam Wróbel  kl.2a</a:t>
            </a:r>
            <a:r>
              <a:rPr lang="pl-PL" sz="5100" dirty="0" smtClean="0"/>
              <a:t/>
            </a:r>
            <a:br>
              <a:rPr lang="pl-PL" sz="5100" dirty="0" smtClean="0"/>
            </a:b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2195736" y="2636912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417646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„W poznaniu woli Bożej znajdujemy pełny </a:t>
            </a:r>
            <a:br>
              <a:rPr lang="pl-PL" sz="2800" dirty="0" smtClean="0"/>
            </a:br>
            <a:r>
              <a:rPr lang="pl-PL" sz="2800" dirty="0" smtClean="0"/>
              <a:t>i całkowity spokój. </a:t>
            </a:r>
            <a:br>
              <a:rPr lang="pl-PL" sz="2800" dirty="0" smtClean="0"/>
            </a:br>
            <a:r>
              <a:rPr lang="pl-PL" sz="2800" dirty="0" smtClean="0"/>
              <a:t>Wola Boża jest zawsze powiązana z miłością, dobrocią i miłosierdziem, z mądrością </a:t>
            </a:r>
            <a:br>
              <a:rPr lang="pl-PL" sz="2800" dirty="0" smtClean="0"/>
            </a:br>
            <a:r>
              <a:rPr lang="pl-PL" sz="2800" dirty="0" smtClean="0"/>
              <a:t>i wszechwiedzą Boga, który patrzy na początek</a:t>
            </a:r>
            <a:br>
              <a:rPr lang="pl-PL" sz="2800" dirty="0" smtClean="0"/>
            </a:br>
            <a:r>
              <a:rPr lang="pl-PL" sz="2800" dirty="0" smtClean="0"/>
              <a:t> i kres naszego życia. </a:t>
            </a:r>
            <a:br>
              <a:rPr lang="pl-PL" sz="2800" dirty="0" smtClean="0"/>
            </a:br>
            <a:r>
              <a:rPr lang="pl-PL" sz="2800" dirty="0" smtClean="0"/>
              <a:t>On jeden jest nieomylny w układaniu planów”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404664"/>
            <a:ext cx="7772400" cy="504056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Anna Lesiak kl.3a</a:t>
            </a:r>
          </a:p>
          <a:p>
            <a:pPr algn="ctr"/>
            <a:endParaRPr lang="pl-PL" dirty="0" smtClean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924944"/>
            <a:ext cx="7772400" cy="172819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„Potrzeba nam dzisiaj wiary, która góry przenosi, miłości, która wszystkich jednoczy i nadziei, która nigdy nie zawodzi”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72400" cy="64807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sz="4400" dirty="0" smtClean="0"/>
              <a:t>Fabian Stolecki  kl.2b</a:t>
            </a:r>
            <a:r>
              <a:rPr lang="pl-PL" sz="5100" dirty="0" smtClean="0"/>
              <a:t/>
            </a:r>
            <a:br>
              <a:rPr lang="pl-PL" sz="5100" dirty="0" smtClean="0"/>
            </a:b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2195736" y="2636912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924944"/>
            <a:ext cx="7772400" cy="172819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"Człowiek jest odpowiedzialny nie tylko </a:t>
            </a:r>
            <a:br>
              <a:rPr lang="pl-PL" sz="2800" dirty="0" smtClean="0"/>
            </a:br>
            <a:r>
              <a:rPr lang="pl-PL" sz="2800" dirty="0" smtClean="0"/>
              <a:t>za uczucia, które ma dla innych, ale i za te, które w innych budzi" </a:t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72400" cy="360040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/>
              <a:t>Hanna Janeczko  kl.2b</a:t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4" name="Prostokąt 3"/>
          <p:cNvSpPr/>
          <p:nvPr/>
        </p:nvSpPr>
        <p:spPr>
          <a:xfrm>
            <a:off x="2195736" y="2636912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772400" cy="446449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100" dirty="0" smtClean="0"/>
              <a:t> "Tyle wart jest nasz rok, ile zdołaliśmy przezwyciężyć </a:t>
            </a:r>
            <a:br>
              <a:rPr lang="pl-PL" sz="2100" dirty="0" smtClean="0"/>
            </a:br>
            <a:r>
              <a:rPr lang="pl-PL" sz="2100" dirty="0" smtClean="0"/>
              <a:t>w sobie niechęci, ile zdołaliśmy przełamać ludzkiej złości </a:t>
            </a:r>
            <a:br>
              <a:rPr lang="pl-PL" sz="2100" dirty="0" smtClean="0"/>
            </a:br>
            <a:r>
              <a:rPr lang="pl-PL" sz="2100" dirty="0" smtClean="0"/>
              <a:t>i gniewu. Tyle wart jest nasz rok, ile ludziom zdołaliśmy zaoszczędzić smutku, cierpień, przeciwności. Tyle wart jest nasz rok, ile zdołaliśmy okazać ludziom serca, bliskości, współczucia, dobroci i pociechy. Tyle wart jest nasz rok, ile zdołaliśmy zapłacić dobrem </a:t>
            </a:r>
            <a:br>
              <a:rPr lang="pl-PL" sz="2100" dirty="0" smtClean="0"/>
            </a:br>
            <a:r>
              <a:rPr lang="pl-PL" sz="2100" dirty="0" smtClean="0"/>
              <a:t>za wyrządzane nam zło”</a:t>
            </a:r>
            <a:br>
              <a:rPr lang="pl-PL" sz="2100" dirty="0" smtClean="0"/>
            </a:br>
            <a:endParaRPr lang="pl-PL" sz="21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2400" cy="504056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/>
              <a:t>Hanna Wika kl.2b</a:t>
            </a:r>
          </a:p>
          <a:p>
            <a:pPr algn="ctr"/>
            <a:endParaRPr lang="pl-PL" sz="3200" dirty="0" smtClean="0"/>
          </a:p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4" name="Prostokąt 3"/>
          <p:cNvSpPr/>
          <p:nvPr/>
        </p:nvSpPr>
        <p:spPr>
          <a:xfrm>
            <a:off x="2195736" y="2636912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446449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" Życie trzeba przeżyć godnie,</a:t>
            </a:r>
            <a:br>
              <a:rPr lang="pl-PL" sz="2800" dirty="0" smtClean="0"/>
            </a:br>
            <a:r>
              <a:rPr lang="pl-PL" sz="2800" dirty="0" smtClean="0"/>
              <a:t> bo jest tylko jedno"</a:t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764704"/>
            <a:ext cx="7772400" cy="504056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/>
              <a:t>Antoni Kołodziejek kl.2a</a:t>
            </a:r>
          </a:p>
          <a:p>
            <a:pPr algn="ctr"/>
            <a:endParaRPr lang="pl-PL" sz="3200" dirty="0" smtClean="0"/>
          </a:p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4" name="Prostokąt 3"/>
          <p:cNvSpPr/>
          <p:nvPr/>
        </p:nvSpPr>
        <p:spPr>
          <a:xfrm>
            <a:off x="2195736" y="2636912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3789040"/>
            <a:ext cx="7772400" cy="280831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764704"/>
            <a:ext cx="7772400" cy="504056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/>
              <a:t>Filip Domański  kl.3b</a:t>
            </a:r>
          </a:p>
          <a:p>
            <a:pPr algn="ctr"/>
            <a:endParaRPr lang="pl-PL" sz="3200" dirty="0" smtClean="0"/>
          </a:p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4" name="Prostokąt 3"/>
          <p:cNvSpPr/>
          <p:nvPr/>
        </p:nvSpPr>
        <p:spPr>
          <a:xfrm>
            <a:off x="2195736" y="2636912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5" name="Prostokąt 4"/>
          <p:cNvSpPr/>
          <p:nvPr/>
        </p:nvSpPr>
        <p:spPr>
          <a:xfrm>
            <a:off x="1187624" y="1916832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"Potrzeba w naszej Ojczyźnie przykładu ofiary z siebie, aby człowiek współczesny zapomniał o sobie a myślał o drugich- o dobru rodziny,</a:t>
            </a:r>
          </a:p>
          <a:p>
            <a:pPr algn="ctr"/>
            <a:r>
              <a:rPr lang="pl-PL" sz="2400" dirty="0" smtClean="0"/>
              <a:t> o wypełnieniu swego powołania i zadania życiowego wobec innych, o dobru całego narodu"</a:t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259228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„Nie wystarczy się urodzić człowiekiem  trzeba jeszcze być człowiekiem”.</a:t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endParaRPr lang="pl-PL" sz="27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72400" cy="64807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sz="4400" dirty="0" smtClean="0"/>
              <a:t>Julia Mikołajczyk kl.2a</a:t>
            </a:r>
            <a:r>
              <a:rPr lang="pl-PL" sz="5100" dirty="0" smtClean="0"/>
              <a:t/>
            </a:r>
            <a:br>
              <a:rPr lang="pl-PL" sz="5100" dirty="0" smtClean="0"/>
            </a:b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2286000" y="2132856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352839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 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''NIE TYLKO CZŁOWIEK MA BYĆ BOŻY, NIE TYLKO RODZINA MA BYĆ BOŻA, BOŻY MA BYĆ TAKŻE NARÓD'' </a:t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764704"/>
            <a:ext cx="7772400" cy="504056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/>
              <a:t>Franciszek Magda kl.3a</a:t>
            </a:r>
          </a:p>
          <a:p>
            <a:pPr algn="ctr"/>
            <a:endParaRPr lang="pl-PL" sz="3200" dirty="0" smtClean="0"/>
          </a:p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4" name="Prostokąt 3"/>
          <p:cNvSpPr/>
          <p:nvPr/>
        </p:nvSpPr>
        <p:spPr>
          <a:xfrm>
            <a:off x="2195736" y="2636912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352839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 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Opracowała:</a:t>
            </a:r>
            <a:br>
              <a:rPr lang="pl-PL" sz="2800" dirty="0" smtClean="0"/>
            </a:br>
            <a:r>
              <a:rPr lang="pl-PL" sz="2800" dirty="0" smtClean="0"/>
              <a:t>Agnieszka Sobczyk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Szkoła Podstawowa </a:t>
            </a:r>
            <a:br>
              <a:rPr lang="pl-PL" sz="2800" dirty="0" smtClean="0"/>
            </a:br>
            <a:r>
              <a:rPr lang="pl-PL" sz="2800" dirty="0" smtClean="0"/>
              <a:t>im. ks. Józefa </a:t>
            </a:r>
            <a:r>
              <a:rPr lang="pl-PL" sz="2800" dirty="0" err="1" smtClean="0"/>
              <a:t>Dalaka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Klonowej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764704"/>
            <a:ext cx="7772400" cy="504056"/>
          </a:xfrm>
        </p:spPr>
        <p:txBody>
          <a:bodyPr>
            <a:noAutofit/>
          </a:bodyPr>
          <a:lstStyle/>
          <a:p>
            <a:pPr algn="ctr"/>
            <a:endParaRPr lang="pl-PL" sz="3200" dirty="0" smtClean="0"/>
          </a:p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4" name="Prostokąt 3"/>
          <p:cNvSpPr/>
          <p:nvPr/>
        </p:nvSpPr>
        <p:spPr>
          <a:xfrm>
            <a:off x="2195736" y="2636912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403244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„Każda miłość musi być próbowana</a:t>
            </a:r>
            <a:br>
              <a:rPr lang="pl-PL" sz="2800" dirty="0" smtClean="0"/>
            </a:br>
            <a:r>
              <a:rPr lang="pl-PL" sz="2800" dirty="0" smtClean="0"/>
              <a:t> i doświadczana. Ale gdy wytrwa, doczeka się nagrody - zwycięskiej radości.</a:t>
            </a:r>
            <a:br>
              <a:rPr lang="pl-PL" sz="2800" dirty="0" smtClean="0"/>
            </a:br>
            <a:r>
              <a:rPr lang="pl-PL" sz="2800" dirty="0" smtClean="0"/>
              <a:t> Każda miłość prawdziwa musi mieć swój Wielki Piątek...</a:t>
            </a:r>
            <a:br>
              <a:rPr lang="pl-PL" sz="2800" dirty="0" smtClean="0"/>
            </a:br>
            <a:r>
              <a:rPr lang="pl-PL" sz="2800" dirty="0" smtClean="0"/>
              <a:t> Jeśli więc miłujemy naprawdę, trwajmy wiernie tak, jak trwała na Kalwarii Maryja z niewiastami</a:t>
            </a:r>
            <a:br>
              <a:rPr lang="pl-PL" sz="2800" dirty="0" smtClean="0"/>
            </a:br>
            <a:r>
              <a:rPr lang="pl-PL" sz="2800" dirty="0" smtClean="0"/>
              <a:t> i ufajmy! Skończy się Wielki Piątek, przyjdzie Wielka Sobota i triumf Wielkiej Niedzieli!”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404664"/>
            <a:ext cx="7772400" cy="504056"/>
          </a:xfrm>
        </p:spPr>
        <p:txBody>
          <a:bodyPr>
            <a:normAutofit fontScale="25000" lnSpcReduction="20000"/>
          </a:bodyPr>
          <a:lstStyle/>
          <a:p>
            <a:pPr algn="ctr"/>
            <a:endParaRPr lang="pl-PL" sz="2400" dirty="0" smtClean="0"/>
          </a:p>
          <a:p>
            <a:pPr algn="ctr"/>
            <a:r>
              <a:rPr lang="pl-PL" sz="10800" dirty="0" smtClean="0"/>
              <a:t>Michał Ługowski kl.2a, </a:t>
            </a:r>
            <a:r>
              <a:rPr lang="pl-PL" sz="10800" dirty="0" err="1" smtClean="0"/>
              <a:t>Alex</a:t>
            </a:r>
            <a:r>
              <a:rPr lang="pl-PL" sz="10800" dirty="0" smtClean="0"/>
              <a:t> Ługowski kl.3a</a:t>
            </a:r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3168352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'' Świat jest wypełniony słowem Bożym "</a:t>
            </a:r>
            <a:br>
              <a:rPr lang="pl-PL" sz="2800" dirty="0" smtClean="0"/>
            </a:br>
            <a:r>
              <a:rPr lang="pl-PL" sz="2800" dirty="0" smtClean="0"/>
              <a:t>'' To nie krzyż się chwieje, to świat się chwieje i toczy- Krzyż stoi ''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620688"/>
            <a:ext cx="7772400" cy="6480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Szymon </a:t>
            </a:r>
            <a:r>
              <a:rPr lang="pl-PL" dirty="0" err="1" smtClean="0"/>
              <a:t>Guziak</a:t>
            </a:r>
            <a:r>
              <a:rPr lang="pl-PL" dirty="0" smtClean="0"/>
              <a:t> kl.3</a:t>
            </a:r>
            <a:r>
              <a:rPr lang="pl-PL" sz="2400" dirty="0" smtClean="0"/>
              <a:t>b</a:t>
            </a:r>
            <a:endParaRPr lang="pl-PL" dirty="0" smtClean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3168352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„Ludzie mówią : Czas to pieniądz.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A ja wam mówię: Czas to miłość „</a:t>
            </a:r>
            <a:br>
              <a:rPr lang="pl-PL" sz="2800" dirty="0" smtClean="0"/>
            </a:br>
            <a:r>
              <a:rPr lang="pl-PL" sz="2800" dirty="0" smtClean="0"/>
              <a:t> 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620688"/>
            <a:ext cx="7772400" cy="648072"/>
          </a:xfrm>
        </p:spPr>
        <p:txBody>
          <a:bodyPr>
            <a:normAutofit fontScale="92500"/>
          </a:bodyPr>
          <a:lstStyle/>
          <a:p>
            <a:pPr algn="ctr"/>
            <a:r>
              <a:rPr lang="pl-PL" dirty="0" smtClean="0"/>
              <a:t>Magdalena </a:t>
            </a:r>
            <a:r>
              <a:rPr lang="pl-PL" dirty="0" err="1" smtClean="0"/>
              <a:t>Jarochowicz</a:t>
            </a:r>
            <a:r>
              <a:rPr lang="pl-PL" dirty="0" smtClean="0"/>
              <a:t>, Maria </a:t>
            </a:r>
            <a:r>
              <a:rPr lang="pl-PL" dirty="0" err="1" smtClean="0"/>
              <a:t>Wódkowska</a:t>
            </a:r>
            <a:r>
              <a:rPr lang="pl-PL" dirty="0" smtClean="0"/>
              <a:t> kl.2b</a:t>
            </a:r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446449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dirty="0" smtClean="0"/>
              <a:t>"Lepiej, jeżeli z buraka powstanie cukier,</a:t>
            </a:r>
            <a:br>
              <a:rPr lang="pl-PL" sz="3100" dirty="0" smtClean="0"/>
            </a:br>
            <a:r>
              <a:rPr lang="pl-PL" sz="3100" dirty="0" smtClean="0"/>
              <a:t> a ze zboża chleb </a:t>
            </a:r>
            <a:br>
              <a:rPr lang="pl-PL" sz="3100" dirty="0" smtClean="0"/>
            </a:br>
            <a:r>
              <a:rPr lang="pl-PL" sz="3100" dirty="0" smtClean="0"/>
              <a:t>aniżeli wódka czy spirytus.</a:t>
            </a:r>
            <a:br>
              <a:rPr lang="pl-PL" sz="3100" dirty="0" smtClean="0"/>
            </a:br>
            <a:r>
              <a:rPr lang="pl-PL" sz="3100" dirty="0" smtClean="0"/>
              <a:t>Ma on swoje przeznaczenie w przemyśle, ale nie w człowieku”</a:t>
            </a:r>
            <a:br>
              <a:rPr lang="pl-PL" sz="31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404664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Wojciech Sęczek  kl. 3b</a:t>
            </a:r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32047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„W poznaniu woli Bożej znajdujemy pełny</a:t>
            </a:r>
            <a:br>
              <a:rPr lang="pl-PL" sz="2800" dirty="0" smtClean="0"/>
            </a:br>
            <a:r>
              <a:rPr lang="pl-PL" sz="2800" dirty="0" smtClean="0"/>
              <a:t> i całkowity spokój. </a:t>
            </a:r>
            <a:br>
              <a:rPr lang="pl-PL" sz="2800" dirty="0" smtClean="0"/>
            </a:br>
            <a:r>
              <a:rPr lang="pl-PL" sz="2800" dirty="0" smtClean="0"/>
              <a:t>Wola Boża jest zawsze powiązana z miłością, dobrocią i miłosierdziem, z mądrością</a:t>
            </a:r>
            <a:br>
              <a:rPr lang="pl-PL" sz="2800" dirty="0" smtClean="0"/>
            </a:br>
            <a:r>
              <a:rPr lang="pl-PL" sz="2800" dirty="0" smtClean="0"/>
              <a:t> i wszechwiedzą Boga, który patrzy na początek </a:t>
            </a:r>
            <a:br>
              <a:rPr lang="pl-PL" sz="2800" dirty="0" smtClean="0"/>
            </a:br>
            <a:r>
              <a:rPr lang="pl-PL" sz="2800" dirty="0" smtClean="0"/>
              <a:t>i kres naszego życia. </a:t>
            </a:r>
            <a:br>
              <a:rPr lang="pl-PL" sz="2800" dirty="0" smtClean="0"/>
            </a:br>
            <a:r>
              <a:rPr lang="pl-PL" sz="2800" dirty="0" smtClean="0"/>
              <a:t>On jeden jest nieomylny w układaniu planów”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404664"/>
            <a:ext cx="7772400" cy="504056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Magdalena Kurp kl.2a,Anna Lesiak kl.3a</a:t>
            </a:r>
          </a:p>
          <a:p>
            <a:pPr algn="ctr"/>
            <a:endParaRPr lang="pl-PL" dirty="0" smtClean="0"/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3068960"/>
            <a:ext cx="6480720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"Bóg jest Miłością,</a:t>
            </a:r>
            <a:br>
              <a:rPr lang="pl-PL" sz="2800" dirty="0" smtClean="0"/>
            </a:br>
            <a:r>
              <a:rPr lang="pl-PL" sz="2800" dirty="0" smtClean="0"/>
              <a:t> dlatego nie o to Mu idzie, </a:t>
            </a:r>
            <a:br>
              <a:rPr lang="pl-PL" sz="2800" dirty="0" smtClean="0"/>
            </a:br>
            <a:r>
              <a:rPr lang="pl-PL" sz="2800" dirty="0" smtClean="0"/>
              <a:t>abyśmy się Go bali,</a:t>
            </a:r>
            <a:br>
              <a:rPr lang="pl-PL" sz="2800" dirty="0" smtClean="0"/>
            </a:br>
            <a:r>
              <a:rPr lang="pl-PL" sz="2800" dirty="0" smtClean="0"/>
              <a:t> ale o to, </a:t>
            </a:r>
            <a:br>
              <a:rPr lang="pl-PL" sz="2800" dirty="0" smtClean="0"/>
            </a:br>
            <a:r>
              <a:rPr lang="pl-PL" sz="2800" dirty="0" smtClean="0"/>
              <a:t>abyśmy się w Nim rozkochali"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764704"/>
            <a:ext cx="7772400" cy="432048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Tomasz </a:t>
            </a:r>
            <a:r>
              <a:rPr lang="pl-PL" dirty="0" err="1" smtClean="0"/>
              <a:t>Rajnert</a:t>
            </a:r>
            <a:r>
              <a:rPr lang="pl-PL" dirty="0" smtClean="0"/>
              <a:t> kl.2b</a:t>
            </a:r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rgbClr val="00B050"/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72400" cy="352839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600" dirty="0" smtClean="0"/>
              <a:t>.</a:t>
            </a:r>
            <a:br>
              <a:rPr lang="pl-PL" sz="2600" dirty="0" smtClean="0"/>
            </a:b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,, Człowiek, który nie lubi i nie umie przebaczać jest największym wrogiem </a:t>
            </a:r>
            <a:br>
              <a:rPr lang="pl-PL" sz="2600" dirty="0" smtClean="0"/>
            </a:br>
            <a:r>
              <a:rPr lang="pl-PL" sz="2600" dirty="0" smtClean="0"/>
              <a:t>samego siebie"</a:t>
            </a:r>
            <a:br>
              <a:rPr lang="pl-PL" sz="2600" dirty="0" smtClean="0"/>
            </a:b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/>
            </a:r>
            <a:br>
              <a:rPr lang="pl-PL" sz="2600" dirty="0" smtClean="0"/>
            </a:br>
            <a:endParaRPr lang="pl-PL" sz="2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620688"/>
            <a:ext cx="7772400" cy="6480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Alan Walocha kl.3a</a:t>
            </a:r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217</TotalTime>
  <Words>221</Words>
  <Application>Microsoft Office PowerPoint</Application>
  <PresentationFormat>Pokaz na ekranie (4:3)</PresentationFormat>
  <Paragraphs>86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Hol</vt:lpstr>
      <vt:lpstr>Cytaty Kardynała Stefana Wyszyńskiego wybrane przez  uczniów  </vt:lpstr>
      <vt:lpstr> „W poznaniu woli Bożej znajdujemy pełny  i całkowity spokój.  Wola Boża jest zawsze powiązana z miłością, dobrocią i miłosierdziem, z mądrością  i wszechwiedzą Boga, który patrzy na początek  i kres naszego życia.  On jeden jest nieomylny w układaniu planów”  </vt:lpstr>
      <vt:lpstr> „Każda miłość musi być próbowana  i doświadczana. Ale gdy wytrwa, doczeka się nagrody - zwycięskiej radości.  Każda miłość prawdziwa musi mieć swój Wielki Piątek...  Jeśli więc miłujemy naprawdę, trwajmy wiernie tak, jak trwała na Kalwarii Maryja z niewiastami  i ufajmy! Skończy się Wielki Piątek, przyjdzie Wielka Sobota i triumf Wielkiej Niedzieli!”  </vt:lpstr>
      <vt:lpstr>'' Świat jest wypełniony słowem Bożym " '' To nie krzyż się chwieje, to świat się chwieje i toczy- Krzyż stoi ''  </vt:lpstr>
      <vt:lpstr> „Ludzie mówią : Czas to pieniądz.   A ja wam mówię: Czas to miłość „    </vt:lpstr>
      <vt:lpstr>   "Lepiej, jeżeli z buraka powstanie cukier,  a ze zboża chleb  aniżeli wódka czy spirytus. Ma on swoje przeznaczenie w przemyśle, ale nie w człowieku”     </vt:lpstr>
      <vt:lpstr> „W poznaniu woli Bożej znajdujemy pełny  i całkowity spokój.  Wola Boża jest zawsze powiązana z miłością, dobrocią i miłosierdziem, z mądrością  i wszechwiedzą Boga, który patrzy na początek  i kres naszego życia.  On jeden jest nieomylny w układaniu planów”  </vt:lpstr>
      <vt:lpstr>     "Bóg jest Miłością,  dlatego nie o to Mu idzie,  abyśmy się Go bali,  ale o to,  abyśmy się w Nim rozkochali"        </vt:lpstr>
      <vt:lpstr>.    ,, Człowiek, który nie lubi i nie umie przebaczać jest największym wrogiem  samego siebie"   </vt:lpstr>
      <vt:lpstr>.      "Nie wystarczy mieć serce,  trzeba mieć ład serca"    </vt:lpstr>
      <vt:lpstr>.         "Życie trzeba przeżyć godnie,  bo jest tylko jedno”   </vt:lpstr>
      <vt:lpstr>.          "Choćbyś przegrał całkowicie zbierz się, zgarnij, dźwignij, zacznij od nowa! Spróbuj budować na tym co w tobie jest z Boga”   </vt:lpstr>
      <vt:lpstr>.             </vt:lpstr>
      <vt:lpstr>  </vt:lpstr>
      <vt:lpstr> „Człowiek nie może pragnąć  zupełnego wyzwolenia się ze znoju pracy, bo trud wyzwala z grzechu”  </vt:lpstr>
      <vt:lpstr> „Potrzeba nam dzisiaj wiary, która góry przenosi, miłości, która wszystkich jednoczy  i nadziei, która nigdy nie zawodzi. Można stracić wszystko, byle nie to!”  </vt:lpstr>
      <vt:lpstr>  " Uprzejme spojrzenie i uśmiech znaczą często więcej, niż udana rozmowa" </vt:lpstr>
      <vt:lpstr>    „Bóg jest Miłością! Jego Syn pragnął upowszechnić wśród ludzi to przekonanie, pragnął dodać nam otuchy i wiary, że wędrówka człowieka na ziemi nie jest wygnaniem i karą, lecz zadaniem, by przez dzieła miłości czynić sobie ziemię poddaną, bardziej ludzką  i w pełni Bożą”</vt:lpstr>
      <vt:lpstr>"Polaków nie zdobywa się groźbą,  ale sercem”     „</vt:lpstr>
      <vt:lpstr>    „Potrzeba nam dzisiaj wiary, która góry przenosi, miłości, która wszystkich jednoczy i nadziei, która nigdy nie zawodzi”</vt:lpstr>
      <vt:lpstr>      "Człowiek jest odpowiedzialny nie tylko  za uczucia, które ma dla innych, ale i za te, które w innych budzi"  </vt:lpstr>
      <vt:lpstr>        "Tyle wart jest nasz rok, ile zdołaliśmy przezwyciężyć  w sobie niechęci, ile zdołaliśmy przełamać ludzkiej złości  i gniewu. Tyle wart jest nasz rok, ile ludziom zdołaliśmy zaoszczędzić smutku, cierpień, przeciwności. Tyle wart jest nasz rok, ile zdołaliśmy okazać ludziom serca, bliskości, współczucia, dobroci i pociechy. Tyle wart jest nasz rok, ile zdołaliśmy zapłacić dobrem  za wyrządzane nam zło” </vt:lpstr>
      <vt:lpstr>           " Życie trzeba przeżyć godnie,  bo jest tylko jedno"      </vt:lpstr>
      <vt:lpstr>                 </vt:lpstr>
      <vt:lpstr> „Nie wystarczy się urodzić człowiekiem  trzeba jeszcze być człowiekiem”.  </vt:lpstr>
      <vt:lpstr>               ''NIE TYLKO CZŁOWIEK MA BYĆ BOŻY, NIE TYLKO RODZINA MA BYĆ BOŻA, BOŻY MA BYĆ TAKŻE NARÓD''       </vt:lpstr>
      <vt:lpstr>               Opracowała: Agnieszka Sobczyk  Szkoła Podstawowa  im. ks. Józefa Dalaka w Klonowej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Agnieszka</dc:creator>
  <cp:lastModifiedBy>Agnieszka</cp:lastModifiedBy>
  <cp:revision>24</cp:revision>
  <dcterms:created xsi:type="dcterms:W3CDTF">2020-12-29T20:47:55Z</dcterms:created>
  <dcterms:modified xsi:type="dcterms:W3CDTF">2021-01-06T22:19:33Z</dcterms:modified>
</cp:coreProperties>
</file>