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20D3F-C0E8-4E2C-8640-73BB3F97DEEB}" type="datetimeFigureOut">
              <a:rPr lang="pl-PL" smtClean="0"/>
              <a:t>2014-09-29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FA05D3-B7B1-44F5-9117-E1AFB98788FE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A05D3-B7B1-44F5-9117-E1AFB98788FE}" type="slidenum">
              <a:rPr lang="pl-PL" smtClean="0"/>
              <a:t>8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ostokąt 22"/>
          <p:cNvSpPr/>
          <p:nvPr/>
        </p:nvSpPr>
        <p:spPr>
          <a:xfrm flipV="1">
            <a:off x="5410183" y="3810001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ostokąt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ostokąt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ostokąt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ostokąt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Prostokąt zaokrąglony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Prostokąt zaokrąglony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1" y="3675528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V="1">
            <a:off x="6414051" y="3643090"/>
            <a:ext cx="2729951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4E77C52-142B-404D-B9C6-F9246A3B200D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5B4277C-DFE5-42CA-A8DF-C1FE68B0EF9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77C52-142B-404D-B9C6-F9246A3B200D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277C-DFE5-42CA-A8DF-C1FE68B0EF9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77C52-142B-404D-B9C6-F9246A3B200D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277C-DFE5-42CA-A8DF-C1FE68B0EF9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77C52-142B-404D-B9C6-F9246A3B200D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277C-DFE5-42CA-A8DF-C1FE68B0EF9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1981201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77C52-142B-404D-B9C6-F9246A3B200D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277C-DFE5-42CA-A8DF-C1FE68B0EF9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77C52-142B-404D-B9C6-F9246A3B200D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277C-DFE5-42CA-A8DF-C1FE68B0EF9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718306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daty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E77C52-142B-404D-B9C6-F9246A3B200D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5B4277C-DFE5-42CA-A8DF-C1FE68B0EF9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4E77C52-142B-404D-B9C6-F9246A3B200D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5B4277C-DFE5-42CA-A8DF-C1FE68B0EF9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77C52-142B-404D-B9C6-F9246A3B200D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277C-DFE5-42CA-A8DF-C1FE68B0EF9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77C52-142B-404D-B9C6-F9246A3B200D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277C-DFE5-42CA-A8DF-C1FE68B0EF9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77C52-142B-404D-B9C6-F9246A3B200D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277C-DFE5-42CA-A8DF-C1FE68B0EF9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ostokąt 27"/>
          <p:cNvSpPr/>
          <p:nvPr/>
        </p:nvSpPr>
        <p:spPr>
          <a:xfrm>
            <a:off x="1" y="366819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ostokąt 29"/>
          <p:cNvSpPr/>
          <p:nvPr/>
        </p:nvSpPr>
        <p:spPr>
          <a:xfrm>
            <a:off x="1" y="308277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ostokąt 30"/>
          <p:cNvSpPr/>
          <p:nvPr/>
        </p:nvSpPr>
        <p:spPr>
          <a:xfrm flipV="1">
            <a:off x="5410183" y="360247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 flipV="1">
            <a:off x="5410201" y="440113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Prostokąt zaokrąglony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Prostokąt zaokrąglony 33"/>
          <p:cNvSpPr/>
          <p:nvPr/>
        </p:nvSpPr>
        <p:spPr bwMode="white">
          <a:xfrm>
            <a:off x="7373647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ostokąt 34"/>
          <p:cNvSpPr/>
          <p:nvPr/>
        </p:nvSpPr>
        <p:spPr bwMode="invGray">
          <a:xfrm>
            <a:off x="9084965" y="-2001"/>
            <a:ext cx="57627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ostokąt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ostokąt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ostokąt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ostokąt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4E77C52-142B-404D-B9C6-F9246A3B200D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5B4277C-DFE5-42CA-A8DF-C1FE68B0EF9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decare.pl/dzien-dobrych-uczynkow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pl/url?q=http://nowa.sp52lublin.pl/Swietlica/Rok-szkolny-2013-2014/DZIEN-EDUKACJI-NARODOWEJ&amp;sa=U&amp;ei=T8wWVPGNJcTRywP3r4KYAw&amp;ved=0CCkQ9QEwCg&amp;usg=AFQjCNEs5JNI5YmZATZ5DN_LhFqa5YrbE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pl/url?q=http://sp77.edupage.org/text4/?lang=rb&amp;sa=U&amp;ei=j84WVM_9FcrH7AbK6YDYBA&amp;ved=0CCEQ9QEwBjgU&amp;usg=AFQjCNGYfN328InFiLhhBfaJHLXr36eggA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pl/url?q=http://marlena83.bloog.pl/kat,41430092,index.html&amp;sa=U&amp;ei=50QpVOupFOrjywP2i4LYDA&amp;ved=0CC8Q9QEwDQ&amp;usg=AFQjCNGKX075O2-7gTBYWAmUxttzRszQ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>
            <a:spLocks noGrp="1"/>
          </p:cNvSpPr>
          <p:nvPr>
            <p:ph type="ctrTitle"/>
          </p:nvPr>
        </p:nvSpPr>
        <p:spPr>
          <a:xfrm>
            <a:off x="3143240" y="6858001"/>
            <a:ext cx="5692128" cy="257762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28728" y="7286652"/>
            <a:ext cx="7406640" cy="175260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1714480" y="857232"/>
            <a:ext cx="650085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pl-PL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3314" name="Picture 2" descr="19 maja - Dzień dobrych uczynków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326" y="-6834188"/>
            <a:ext cx="3333751" cy="2305050"/>
          </a:xfrm>
          <a:prstGeom prst="rect">
            <a:avLst/>
          </a:prstGeom>
          <a:noFill/>
        </p:spPr>
      </p:pic>
      <p:pic>
        <p:nvPicPr>
          <p:cNvPr id="13316" name="Picture 4" descr="19 maja - Dzień dobrych uczynków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326" y="-6834188"/>
            <a:ext cx="3333751" cy="2305050"/>
          </a:xfrm>
          <a:prstGeom prst="rect">
            <a:avLst/>
          </a:prstGeom>
          <a:noFill/>
        </p:spPr>
      </p:pic>
      <p:pic>
        <p:nvPicPr>
          <p:cNvPr id="13318" name="Picture 6" descr="19 maja - Dzień dobrych uczynków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326" y="-6834188"/>
            <a:ext cx="3333751" cy="2305050"/>
          </a:xfrm>
          <a:prstGeom prst="rect">
            <a:avLst/>
          </a:prstGeom>
          <a:noFill/>
        </p:spPr>
      </p:pic>
      <p:pic>
        <p:nvPicPr>
          <p:cNvPr id="13320" name="Picture 8" descr="19 maja - Dzień dobrych uczynków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326" y="-6834188"/>
            <a:ext cx="3333751" cy="2305050"/>
          </a:xfrm>
          <a:prstGeom prst="rect">
            <a:avLst/>
          </a:prstGeom>
          <a:noFill/>
        </p:spPr>
      </p:pic>
      <p:pic>
        <p:nvPicPr>
          <p:cNvPr id="13" name="Obraz 12" descr="40751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1"/>
            <a:ext cx="9065187" cy="6909023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4283" y="7643842"/>
            <a:ext cx="8686800" cy="83820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3" y="1071547"/>
            <a:ext cx="8686800" cy="522289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endParaRPr lang="pl-PL" b="1" dirty="0" smtClean="0"/>
          </a:p>
          <a:p>
            <a:pPr>
              <a:buFont typeface="Wingdings" pitchFamily="2" charset="2"/>
              <a:buChar char="q"/>
            </a:pPr>
            <a:r>
              <a:rPr lang="pl-PL" b="1" dirty="0" smtClean="0"/>
              <a:t>Święto </a:t>
            </a:r>
            <a:r>
              <a:rPr lang="pl-PL" b="1" dirty="0" smtClean="0"/>
              <a:t>Edukacji Narodowej</a:t>
            </a:r>
            <a:r>
              <a:rPr lang="pl-PL" dirty="0" smtClean="0"/>
              <a:t>, obchodzone co roku przez 650 tysięcy nauczycieli, pedagogów i wychowawców. Dzień ustanowiony został w 1972 roku – data 14 października upamiętnia powstanie Komisji Edukacji Narodowej w 1773 roku</a:t>
            </a:r>
            <a:r>
              <a:rPr lang="pl-PL" dirty="0" smtClean="0"/>
              <a:t>. W </a:t>
            </a:r>
            <a:r>
              <a:rPr lang="pl-PL" dirty="0" smtClean="0"/>
              <a:t>dowód wdzięczności za trud włożony w nauczanie pedagodzy obdarowywani są kwiatami i drobnymi </a:t>
            </a:r>
            <a:r>
              <a:rPr lang="pl-PL" dirty="0" smtClean="0"/>
              <a:t>upominkami.</a:t>
            </a:r>
            <a:endParaRPr lang="pl-PL" dirty="0"/>
          </a:p>
        </p:txBody>
      </p:sp>
      <p:pic>
        <p:nvPicPr>
          <p:cNvPr id="14340" name="Picture 4" descr="http://t0.gstatic.com/images?q=tbn:ANd9GcQxmsa0RoX4mvDH7U3kIWAZ0R7iVaO5vDXFGRgqJQ6-8UNc8ZdGZTGiTuc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8" y="5000637"/>
            <a:ext cx="1646649" cy="150827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928793" y="857232"/>
            <a:ext cx="650085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Matematyko, ty potęgo magiczna - jesteś wymierna i nielogiczna.</a:t>
            </a:r>
            <a:br>
              <a:rPr lang="pl-PL" sz="2400" dirty="0" smtClean="0"/>
            </a:br>
            <a:r>
              <a:rPr lang="pl-PL" sz="2400" dirty="0" smtClean="0"/>
              <a:t>Najbardziej kocham liczbę Pi, która po nocach mi się śni.</a:t>
            </a:r>
            <a:br>
              <a:rPr lang="pl-PL" sz="2400" dirty="0" smtClean="0"/>
            </a:br>
            <a:r>
              <a:rPr lang="pl-PL" sz="2400" dirty="0" smtClean="0"/>
              <a:t> Uczeń się stara, nauczyciel zakała! </a:t>
            </a:r>
            <a:br>
              <a:rPr lang="pl-PL" sz="2400" dirty="0" smtClean="0"/>
            </a:br>
            <a:r>
              <a:rPr lang="pl-PL" sz="2400" dirty="0" smtClean="0"/>
              <a:t>„Dziady” „Kordian”, inne bzdety, nie mają popytu niestety. </a:t>
            </a:r>
            <a:br>
              <a:rPr lang="pl-PL" sz="2400" dirty="0" smtClean="0"/>
            </a:br>
            <a:r>
              <a:rPr lang="pl-PL" sz="2400" dirty="0" smtClean="0"/>
              <a:t>Pały dajecie, a o życiu nic nie wiecie.</a:t>
            </a:r>
            <a:br>
              <a:rPr lang="pl-PL" sz="2400" dirty="0" smtClean="0"/>
            </a:br>
            <a:r>
              <a:rPr lang="pl-PL" sz="2400" dirty="0" smtClean="0"/>
              <a:t> Same pały stawiacie, więc poparcia u nas nie macie. </a:t>
            </a:r>
            <a:br>
              <a:rPr lang="pl-PL" sz="2400" dirty="0" smtClean="0"/>
            </a:br>
            <a:r>
              <a:rPr lang="pl-PL" sz="2400" dirty="0" smtClean="0"/>
              <a:t>Nowa matura to wymysł kangura</a:t>
            </a:r>
            <a:br>
              <a:rPr lang="pl-PL" sz="2400" dirty="0" smtClean="0"/>
            </a:br>
            <a:r>
              <a:rPr lang="pl-PL" sz="2400" dirty="0" smtClean="0"/>
              <a:t>Od rana do wieczora gnębi nas szkoła.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pic>
        <p:nvPicPr>
          <p:cNvPr id="27652" name="Picture 4" descr="http://gwalento.pl/blog/wp-content/uploads/2014/04/nauczycielx_11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3" y="4833940"/>
            <a:ext cx="2652812" cy="2024061"/>
          </a:xfrm>
          <a:prstGeom prst="rect">
            <a:avLst/>
          </a:prstGeom>
          <a:noFill/>
        </p:spPr>
      </p:pic>
      <p:pic>
        <p:nvPicPr>
          <p:cNvPr id="27654" name="Picture 6" descr="http://t3.gstatic.com/images?q=tbn:ANd9GcQfpyy_Knl1uiXl-DotsO5IgJfsqHaKVtOR_STg4pgo9803dVytAOwi76Y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3" y="500043"/>
            <a:ext cx="1683555" cy="4214842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857356" y="642919"/>
            <a:ext cx="572945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OffAxis1Righ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pl-PL" sz="7200" b="1" cap="none" spc="0" dirty="0" smtClean="0">
                <a:ln w="1905">
                  <a:solidFill>
                    <a:srgbClr val="0070C0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DOWCIPY !</a:t>
            </a:r>
            <a:endParaRPr lang="pl-PL" sz="7200" b="1" cap="none" spc="0" dirty="0">
              <a:ln w="1905">
                <a:solidFill>
                  <a:srgbClr val="0070C0"/>
                </a:solidFill>
              </a:ln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714349" y="2000240"/>
            <a:ext cx="61436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smtClean="0"/>
              <a:t>Nauczyciel napisał w dzienniczku uczennicy:</a:t>
            </a:r>
            <a:br>
              <a:rPr lang="pl-PL" sz="2800" dirty="0" smtClean="0"/>
            </a:br>
            <a:r>
              <a:rPr lang="pl-PL" sz="2800" dirty="0" smtClean="0"/>
              <a:t>- Pańska córka Zosia jest nieznośną gadułą.</a:t>
            </a:r>
            <a:br>
              <a:rPr lang="pl-PL" sz="2800" dirty="0" smtClean="0"/>
            </a:br>
            <a:r>
              <a:rPr lang="pl-PL" sz="2800" dirty="0" smtClean="0"/>
              <a:t>Nazajutrz dziewczynka przyniosła dzienniczek z adnotacją ojca:</a:t>
            </a:r>
            <a:br>
              <a:rPr lang="pl-PL" sz="2800" dirty="0" smtClean="0"/>
            </a:br>
            <a:r>
              <a:rPr lang="pl-PL" sz="2800" dirty="0" smtClean="0"/>
              <a:t>- To pestka gdyby pan słyszał jej matkę!</a:t>
            </a:r>
            <a:endParaRPr lang="pl-PL" sz="2800" dirty="0"/>
          </a:p>
        </p:txBody>
      </p:sp>
      <p:pic>
        <p:nvPicPr>
          <p:cNvPr id="4098" name="Picture 2" descr="http://supergify.pl/images/stories/nauczyciele/professor_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1214423"/>
            <a:ext cx="2000264" cy="2500323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42845" y="642919"/>
            <a:ext cx="58579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dirty="0" smtClean="0"/>
              <a:t>Nauczyciel napisał na tablicy wzór chemiczny i otworzył dziennik:</a:t>
            </a:r>
            <a:br>
              <a:rPr lang="pl-PL" sz="3600" dirty="0" smtClean="0"/>
            </a:br>
            <a:r>
              <a:rPr lang="pl-PL" sz="3600" dirty="0" smtClean="0"/>
              <a:t>- Małgosiu, co to za wzór?</a:t>
            </a:r>
            <a:br>
              <a:rPr lang="pl-PL" sz="3600" dirty="0" smtClean="0"/>
            </a:br>
            <a:r>
              <a:rPr lang="pl-PL" sz="3600" dirty="0" smtClean="0"/>
              <a:t>- To jest... No, mam to na końcu języka...</a:t>
            </a:r>
            <a:br>
              <a:rPr lang="pl-PL" sz="3600" dirty="0" smtClean="0"/>
            </a:br>
            <a:r>
              <a:rPr lang="pl-PL" sz="3600" dirty="0" smtClean="0"/>
              <a:t>- Dziecko, wypluj to szybko! - mówi nauczyciel. - To kwas siarkowy...</a:t>
            </a:r>
            <a:endParaRPr lang="pl-PL" sz="3600" dirty="0"/>
          </a:p>
        </p:txBody>
      </p:sp>
      <p:pic>
        <p:nvPicPr>
          <p:cNvPr id="3074" name="Picture 2" descr="http://supergify.pl/images/stories/nauczyciele/math_teacher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2" y="4857761"/>
            <a:ext cx="3037985" cy="2405074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57225" y="857233"/>
            <a:ext cx="692948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dirty="0" smtClean="0"/>
              <a:t>- Od dziś będziemy liczyli na komputerach! - oznajmiła nauczycielka</a:t>
            </a:r>
            <a:br>
              <a:rPr lang="pl-PL" sz="3600" dirty="0" smtClean="0"/>
            </a:br>
            <a:r>
              <a:rPr lang="pl-PL" sz="3600" dirty="0" smtClean="0"/>
              <a:t>- Wspaniale! Znakomicie!! - cieszą się uczniowie.</a:t>
            </a:r>
            <a:br>
              <a:rPr lang="pl-PL" sz="3600" dirty="0" smtClean="0"/>
            </a:br>
            <a:r>
              <a:rPr lang="pl-PL" sz="3600" dirty="0" smtClean="0"/>
              <a:t>- No to kto mi powie, ile będzie pięć komputerów dodać dwadzieścia jeden komputerów?...</a:t>
            </a:r>
            <a:endParaRPr lang="pl-PL" sz="3600" dirty="0"/>
          </a:p>
        </p:txBody>
      </p:sp>
      <p:pic>
        <p:nvPicPr>
          <p:cNvPr id="2052" name="Picture 4" descr="http://supergify.pl/images/stories/nauczyciele/professor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285728"/>
            <a:ext cx="1500199" cy="1855917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14283" y="1357298"/>
            <a:ext cx="7858180" cy="4916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smtClean="0"/>
              <a:t>Dziękujemy za wszystkie starania, które </a:t>
            </a:r>
            <a:r>
              <a:rPr lang="pl-PL" sz="2800" dirty="0" smtClean="0"/>
              <a:t>wkładacie </a:t>
            </a:r>
            <a:r>
              <a:rPr lang="pl-PL" sz="2800" dirty="0" smtClean="0"/>
              <a:t>w nasze wychowanie i edukację.</a:t>
            </a:r>
            <a:br>
              <a:rPr lang="pl-PL" sz="2800" dirty="0" smtClean="0"/>
            </a:br>
            <a:r>
              <a:rPr lang="pl-PL" sz="2800" dirty="0" smtClean="0"/>
              <a:t>Wierzymy, ze Wasz wysiłek uczyni z nas ludzi mądrych i szlachetnych.</a:t>
            </a:r>
            <a:br>
              <a:rPr lang="pl-PL" sz="2800" dirty="0" smtClean="0"/>
            </a:br>
            <a:r>
              <a:rPr lang="pl-PL" sz="2800" dirty="0" smtClean="0"/>
              <a:t>Dziękujemy za codzienne, niezwykle trudne i mozolne budowanie naszych wnętrz.</a:t>
            </a:r>
            <a:br>
              <a:rPr lang="pl-PL" sz="2800" dirty="0" smtClean="0"/>
            </a:br>
            <a:r>
              <a:rPr lang="pl-PL" sz="2800" dirty="0" smtClean="0"/>
              <a:t>Zdajemy sobie sprawę, że na efekty naszej pracy trzeba będzie czekać długo i cierpliwie, ale przyjdzie czas, kiedy stanie się ona widoczna. Dlatego jeszcze raz za wszystko </a:t>
            </a:r>
            <a:r>
              <a:rPr lang="pl-PL" sz="2800" dirty="0" smtClean="0"/>
              <a:t>dziękujemy </a:t>
            </a:r>
            <a:r>
              <a:rPr lang="pl-PL" sz="2800" dirty="0" smtClean="0"/>
              <a:t>i składamy najserdeczniejsze </a:t>
            </a:r>
            <a:r>
              <a:rPr lang="pl-PL" sz="2800" dirty="0" smtClean="0"/>
              <a:t>życzenia !</a:t>
            </a:r>
            <a:endParaRPr lang="pl-PL" sz="2800" dirty="0"/>
          </a:p>
        </p:txBody>
      </p:sp>
      <p:pic>
        <p:nvPicPr>
          <p:cNvPr id="1026" name="Picture 2" descr="http://supergify.pl/images/stories/Kwiatki/rose1__bloomingA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8" y="5214951"/>
            <a:ext cx="790575" cy="1143001"/>
          </a:xfrm>
          <a:prstGeom prst="rect">
            <a:avLst/>
          </a:prstGeom>
          <a:noFill/>
        </p:spPr>
      </p:pic>
      <p:pic>
        <p:nvPicPr>
          <p:cNvPr id="1028" name="Picture 4" descr="http://ts1.mm.bing.net/th?id=HN.608035711489017124&amp;w=170&amp;h=155&amp;c=7&amp;rs=1&amp;pid=1.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428605"/>
            <a:ext cx="2190755" cy="1476375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928662" y="1571612"/>
            <a:ext cx="71481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Dziękuje za uwagę !</a:t>
            </a:r>
            <a:endParaRPr lang="pl-PL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571704" y="2857496"/>
            <a:ext cx="6572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/>
              <a:t>Wykonała :</a:t>
            </a:r>
          </a:p>
          <a:p>
            <a:pPr algn="ctr"/>
            <a:r>
              <a:rPr lang="pl-PL" sz="3600" dirty="0" smtClean="0"/>
              <a:t>Emilia Kiełbaska</a:t>
            </a:r>
            <a:endParaRPr lang="pl-PL" sz="3600" dirty="0"/>
          </a:p>
        </p:txBody>
      </p:sp>
      <p:pic>
        <p:nvPicPr>
          <p:cNvPr id="23554" name="Picture 2" descr="https://encrypted-tbn2.gstatic.com/images?q=tbn:ANd9GcRBZ0suE5MfjzquIBZVeH3Jyzn13nYlC71a7tWeXXybTHbsRzEcj-jAL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3786190"/>
            <a:ext cx="3174235" cy="234951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lkomiejski">
  <a:themeElements>
    <a:clrScheme name="Wielkomiejski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Wielkomiejski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73</TotalTime>
  <Words>113</Words>
  <Application>Microsoft Office PowerPoint</Application>
  <PresentationFormat>Pokaz na ekranie (4:3)</PresentationFormat>
  <Paragraphs>12</Paragraphs>
  <Slides>8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Wielkomiejski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</vt:vector>
  </TitlesOfParts>
  <Company>Ministrerstwo Edukacji Narodowej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student199b</dc:creator>
  <cp:lastModifiedBy>student199b</cp:lastModifiedBy>
  <cp:revision>11</cp:revision>
  <dcterms:created xsi:type="dcterms:W3CDTF">2014-09-15T11:05:28Z</dcterms:created>
  <dcterms:modified xsi:type="dcterms:W3CDTF">2014-09-29T11:41:23Z</dcterms:modified>
</cp:coreProperties>
</file>