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3" r:id="rId4"/>
    <p:sldId id="259" r:id="rId5"/>
    <p:sldId id="260" r:id="rId6"/>
    <p:sldId id="261" r:id="rId7"/>
    <p:sldId id="258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CZEŃ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B74D8B-E881-4643-874F-22FB48E47951}" type="datetimeFigureOut">
              <a:rPr lang="pl-PL" smtClean="0"/>
              <a:pPr/>
              <a:t>22.06.2021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783087-848C-464B-9940-6990588F7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link/w/d7A2c" TargetMode="External"/><Relationship Id="rId2" Type="http://schemas.openxmlformats.org/officeDocument/2006/relationships/hyperlink" Target="https://video.link/w/M6A2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Higiena grania w gry cyfrowe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Fundacja dbam o mój zasięg</a:t>
            </a:r>
            <a:endParaRPr lang="pl-PL" sz="3200" b="1" dirty="0"/>
          </a:p>
        </p:txBody>
      </p:sp>
      <p:pic>
        <p:nvPicPr>
          <p:cNvPr id="1026" name="Picture 2" descr="C:\Users\UCZEŃ\Downloads\600px_smartfon-masza-removebg-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8726" y="785794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Granie w gry jest jednym ze sposobów spędzania czasu wolnego nie tylko przez dzieci i młodzież. Czynność ta na stałe wpisała się nie tylko            w przestrzeń domu, ale również szkoły, miejsc publicznych, w środkach transportu publicznego, u przyjaciół i znajomych, w pracy,                       w samochodzie a nawet na specjalnych arenach przygotowanych w celu realizacji ogólnoświatowych zawodów i konwentów graczy. W potocznym dyskursie bardzo często granie przedstawiane jest tylko i wyłącznie                     w niekorzystnym świetle.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granie???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714380"/>
          </a:xfrm>
        </p:spPr>
        <p:txBody>
          <a:bodyPr>
            <a:noAutofit/>
          </a:bodyPr>
          <a:lstStyle/>
          <a:p>
            <a:r>
              <a:rPr lang="pl-PL" sz="3200" dirty="0" smtClean="0"/>
              <a:t>OGÓLNOPOLSKIE BADANIA ZACHOWAŃ GROWYCH DZIECI </a:t>
            </a:r>
            <a:br>
              <a:rPr lang="pl-PL" sz="3200" dirty="0" smtClean="0"/>
            </a:br>
            <a:r>
              <a:rPr lang="pl-PL" sz="3200" dirty="0" smtClean="0"/>
              <a:t>I MŁODZIEŻY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772400" cy="34290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b="1" dirty="0" smtClean="0"/>
              <a:t>Głównym elementem projektu badawczo-edukacyjnego „Granie na ekranie” były ogólnopolskie badania naukowe poświęcone zachowaniom </a:t>
            </a:r>
            <a:r>
              <a:rPr lang="pl-PL" b="1" dirty="0" err="1" smtClean="0"/>
              <a:t>growym</a:t>
            </a:r>
            <a:r>
              <a:rPr lang="pl-PL" b="1" dirty="0" smtClean="0"/>
              <a:t> młodzieży w Polsce, realizowane wśród uczniów szkół podstawowych i ponadpodstawowych. Udział w badaniach był dla szkół bezpłatny i przyniósł im wiele korzyści, m. in. indywidualną diagnozę i bezpłatne materiały edukacyjne.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UCZEŃ\Desktop\cosi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-1285908"/>
            <a:ext cx="13009563" cy="7313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UCZEŃ\Desktop\cosiek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14544" y="-455613"/>
            <a:ext cx="13009563" cy="73136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Podobnie jak w przypadku substancji psychoaktywnych, również w uzależnieniach behawioralnych, kluczową rolę odgrywa dopamina i tzw. układ </a:t>
            </a:r>
            <a:r>
              <a:rPr lang="pl-PL" b="1" dirty="0" smtClean="0"/>
              <a:t>nagrody</a:t>
            </a:r>
            <a:r>
              <a:rPr lang="pl-PL" dirty="0" smtClean="0"/>
              <a:t>. Okazuje     się, że czynności, takie </a:t>
            </a:r>
            <a:r>
              <a:rPr lang="pl-PL" b="1" dirty="0" smtClean="0"/>
              <a:t>jak granie</a:t>
            </a:r>
            <a:r>
              <a:rPr lang="pl-PL" dirty="0" smtClean="0"/>
              <a:t>, indukują zmiany chemiczne w układzie  </a:t>
            </a:r>
            <a:r>
              <a:rPr lang="pl-PL" b="1" dirty="0" smtClean="0"/>
              <a:t>nagrody</a:t>
            </a:r>
            <a:r>
              <a:rPr lang="pl-PL" dirty="0" smtClean="0"/>
              <a:t>, podobnie, jak czynią to środki chemiczne.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Ośrodek nagrody w mózgu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Zobacz – Warto!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hlinkClick r:id="rId2"/>
              </a:rPr>
              <a:t>10 zasad cyfrowej higieny</a:t>
            </a:r>
            <a:endParaRPr lang="pl-PL" sz="4000" dirty="0" smtClean="0"/>
          </a:p>
          <a:p>
            <a:pPr algn="ctr"/>
            <a:endParaRPr lang="pl-PL" sz="4000" dirty="0" smtClean="0"/>
          </a:p>
          <a:p>
            <a:pPr algn="ctr"/>
            <a:r>
              <a:rPr lang="pl-PL" sz="4000" smtClean="0">
                <a:hlinkClick r:id="rId3"/>
              </a:rPr>
              <a:t>Czy gry </a:t>
            </a:r>
            <a:r>
              <a:rPr lang="pl-PL" sz="4000" dirty="0" smtClean="0">
                <a:hlinkClick r:id="rId3"/>
              </a:rPr>
              <a:t>komputerowe </a:t>
            </a:r>
            <a:br>
              <a:rPr lang="pl-PL" sz="4000" dirty="0" smtClean="0">
                <a:hlinkClick r:id="rId3"/>
              </a:rPr>
            </a:br>
            <a:r>
              <a:rPr lang="pl-PL" sz="4000" smtClean="0">
                <a:hlinkClick r:id="rId3"/>
              </a:rPr>
              <a:t>powodują </a:t>
            </a:r>
            <a:r>
              <a:rPr lang="pl-PL" sz="4000" smtClean="0">
                <a:hlinkClick r:id="rId3"/>
              </a:rPr>
              <a:t>agresję</a:t>
            </a:r>
            <a:r>
              <a:rPr lang="pl-PL" sz="4000" smtClean="0"/>
              <a:t>?</a:t>
            </a:r>
            <a:endParaRPr lang="pl-PL" sz="4000" dirty="0" smtClean="0"/>
          </a:p>
          <a:p>
            <a:endParaRPr lang="pl-PL" sz="4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4400" b="1" i="1" dirty="0" smtClean="0"/>
          </a:p>
          <a:p>
            <a:pPr algn="ctr">
              <a:buNone/>
            </a:pPr>
            <a:endParaRPr lang="pl-PL" sz="4400" b="1" i="1" dirty="0" smtClean="0"/>
          </a:p>
          <a:p>
            <a:pPr algn="ctr">
              <a:buNone/>
            </a:pPr>
            <a:r>
              <a:rPr lang="pl-PL" sz="4400" b="1" i="1" dirty="0" smtClean="0"/>
              <a:t>Dbajmy </a:t>
            </a:r>
            <a:r>
              <a:rPr lang="pl-PL" sz="4400" b="1" i="1" smtClean="0"/>
              <a:t>o siebie!</a:t>
            </a:r>
            <a:endParaRPr lang="pl-PL" sz="4400" b="1" i="1" dirty="0" smtClean="0"/>
          </a:p>
          <a:p>
            <a:pPr algn="ctr">
              <a:buNone/>
            </a:pPr>
            <a:r>
              <a:rPr lang="pl-PL" sz="4400" b="1" i="1" dirty="0" smtClean="0"/>
              <a:t>Dziękujemy za uwagę</a:t>
            </a:r>
            <a:endParaRPr lang="pl-PL" sz="4400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194</Words>
  <Application>Microsoft Office PowerPoint</Application>
  <PresentationFormat>Pokaz na ekranie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Higiena grania w gry cyfrowe </vt:lpstr>
      <vt:lpstr>Czym jest granie???</vt:lpstr>
      <vt:lpstr>OGÓLNOPOLSKIE BADANIA ZACHOWAŃ GROWYCH DZIECI  I MŁODZIEŻY</vt:lpstr>
      <vt:lpstr>Slajd 4</vt:lpstr>
      <vt:lpstr>Slajd 5</vt:lpstr>
      <vt:lpstr>Ośrodek nagrody w mózgu</vt:lpstr>
      <vt:lpstr>Zobacz – Warto!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Higiena grania w gry cyfrowe</dc:title>
  <dc:creator>UCZEŃ</dc:creator>
  <cp:lastModifiedBy>Użytkownik systemu Windows</cp:lastModifiedBy>
  <cp:revision>14</cp:revision>
  <dcterms:created xsi:type="dcterms:W3CDTF">2021-06-18T10:46:25Z</dcterms:created>
  <dcterms:modified xsi:type="dcterms:W3CDTF">2021-06-22T11:54:40Z</dcterms:modified>
</cp:coreProperties>
</file>