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4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454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84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5AA4-CE70-411F-A0DF-D7A96A16C2E2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79A7-557B-4353-B4C8-8749E935A1D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5AA4-CE70-411F-A0DF-D7A96A16C2E2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79A7-557B-4353-B4C8-8749E935A1D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5AA4-CE70-411F-A0DF-D7A96A16C2E2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79A7-557B-4353-B4C8-8749E935A1D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5AA4-CE70-411F-A0DF-D7A96A16C2E2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79A7-557B-4353-B4C8-8749E935A1D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5AA4-CE70-411F-A0DF-D7A96A16C2E2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79A7-557B-4353-B4C8-8749E935A1D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5AA4-CE70-411F-A0DF-D7A96A16C2E2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79A7-557B-4353-B4C8-8749E935A1D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5AA4-CE70-411F-A0DF-D7A96A16C2E2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79A7-557B-4353-B4C8-8749E935A1D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5AA4-CE70-411F-A0DF-D7A96A16C2E2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79A7-557B-4353-B4C8-8749E935A1D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5AA4-CE70-411F-A0DF-D7A96A16C2E2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79A7-557B-4353-B4C8-8749E935A1D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5AA4-CE70-411F-A0DF-D7A96A16C2E2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79A7-557B-4353-B4C8-8749E935A1D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5AA4-CE70-411F-A0DF-D7A96A16C2E2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79A7-557B-4353-B4C8-8749E935A1D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D5AA4-CE70-411F-A0DF-D7A96A16C2E2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779A7-557B-4353-B4C8-8749E935A1D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428596" y="642918"/>
            <a:ext cx="8072494" cy="52014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1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Dzień kobiet</a:t>
            </a:r>
            <a:endParaRPr lang="pl-PL" sz="1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</a:rPr>
              <a:t>Źródła:</a:t>
            </a:r>
            <a:endParaRPr lang="pl-P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wikipedia.pl</a:t>
            </a:r>
            <a:endParaRPr lang="pl-PL" dirty="0" smtClean="0"/>
          </a:p>
          <a:p>
            <a:r>
              <a:rPr lang="pl-PL" dirty="0" err="1" smtClean="0"/>
              <a:t>poradnikmamy.pl</a:t>
            </a:r>
            <a:endParaRPr lang="pl-PL" dirty="0" smtClean="0"/>
          </a:p>
          <a:p>
            <a:r>
              <a:rPr lang="pl-PL" dirty="0" err="1" smtClean="0"/>
              <a:t>e-zyczenia.pl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4000" b="1" dirty="0" smtClean="0">
                <a:solidFill>
                  <a:schemeClr val="accent2">
                    <a:lumMod val="75000"/>
                  </a:schemeClr>
                </a:solidFill>
              </a:rPr>
              <a:t>Dzień Kobiet </a:t>
            </a:r>
            <a:r>
              <a:rPr lang="pl-PL" sz="3600" dirty="0"/>
              <a:t> </a:t>
            </a:r>
            <a:r>
              <a:rPr lang="pl-PL" sz="3600" dirty="0" smtClean="0"/>
              <a:t>to coroczne święto obchodzone 8 marca jako wyraz szacunku dla ofiar walki o równouprawnienie kobiet. Ustanowione zostało w 1910 roku.</a:t>
            </a:r>
            <a:endParaRPr lang="pl-PL" sz="3600" dirty="0"/>
          </a:p>
        </p:txBody>
      </p:sp>
      <p:pic>
        <p:nvPicPr>
          <p:cNvPr id="1026" name="Picture 2" descr="C:\Users\student197b\AppData\Local\Microsoft\Windows\Temporary Internet Files\Content.IE5\47PH471E\MC90033816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143248"/>
            <a:ext cx="3214710" cy="354314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student197b\AppData\Local\Microsoft\Windows\Temporary Internet Files\Content.IE5\WZOPS5GB\MC90041254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3958524"/>
            <a:ext cx="1571604" cy="2899476"/>
          </a:xfrm>
          <a:prstGeom prst="rect">
            <a:avLst/>
          </a:prstGeom>
          <a:noFill/>
        </p:spPr>
      </p:pic>
      <p:pic>
        <p:nvPicPr>
          <p:cNvPr id="2050" name="Picture 2" descr="C:\Users\student197b\AppData\Local\Microsoft\Windows\Temporary Internet Files\Content.IE5\WZOPS5GB\MC90041254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7767" y="3968433"/>
            <a:ext cx="1566233" cy="2889567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Autofit/>
          </a:bodyPr>
          <a:lstStyle/>
          <a:p>
            <a:r>
              <a:rPr lang="pl-PL" sz="5400" b="1" dirty="0" smtClean="0">
                <a:solidFill>
                  <a:schemeClr val="accent2">
                    <a:lumMod val="75000"/>
                  </a:schemeClr>
                </a:solidFill>
              </a:rPr>
              <a:t>Jak wyglądał Dzień Kobiet w Polsce? </a:t>
            </a:r>
            <a:endParaRPr lang="pl-PL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pl-PL" dirty="0" smtClean="0"/>
              <a:t>W Polsce Dzień kobiet został zauważony dopiero po II wojnie. W zakładach pracy były życzenia i prezenty – rajstopy, mydełko albo kawa i obowiązkowo symboliczny tulipan, którego odbiór każda pracownica musiała pokwitować.</a:t>
            </a:r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student197b\AppData\Local\Microsoft\Windows\Temporary Internet Files\Content.IE5\EVPPHRLY\MC90023536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60418" y="4605480"/>
            <a:ext cx="2283582" cy="2252520"/>
          </a:xfrm>
          <a:prstGeom prst="rect">
            <a:avLst/>
          </a:prstGeom>
          <a:noFill/>
        </p:spPr>
      </p:pic>
      <p:pic>
        <p:nvPicPr>
          <p:cNvPr id="1030" name="Picture 6" descr="C:\Users\student197b\AppData\Local\Microsoft\Windows\Temporary Internet Files\Content.IE5\TLGZ3198\MC900318634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96559"/>
            <a:ext cx="2142449" cy="2761441"/>
          </a:xfrm>
          <a:prstGeom prst="rect">
            <a:avLst/>
          </a:prstGeom>
          <a:noFill/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642918"/>
            <a:ext cx="8286808" cy="514353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 smtClean="0"/>
              <a:t>Trzeba pamiętać nie tylko w ten jeden dzień, że mycie garów, sprzątanie i gotowanie to niekoniecznie ulubione czynności każdej kobiety. Kobiety nie są służącymi mężczyzn, a posiadanie żony nie jest jednoznaczne z posiadaniem niewolnika. Czy każda z kobiet oczekuje kwiatków, perfum i innego rodzaju prezentów 8 marca? Niekoniecznie, chociaż, oczywiście, to miły gest. Każda kobieta, czy jest feministką, czy kurą domową czy - „normalną babką” lubi przecież miłe podarki.</a:t>
            </a:r>
          </a:p>
          <a:p>
            <a:pPr algn="ctr">
              <a:buNone/>
            </a:pPr>
            <a:endParaRPr lang="pl-PL" dirty="0"/>
          </a:p>
        </p:txBody>
      </p:sp>
      <p:pic>
        <p:nvPicPr>
          <p:cNvPr id="1031" name="Picture 7" descr="C:\Users\student197b\AppData\Local\Microsoft\Windows\Temporary Internet Files\Content.IE5\6AY7KFS0\MC900349648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477457">
            <a:off x="275175" y="26005"/>
            <a:ext cx="457200" cy="1791077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10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6126187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pl-PL" sz="10200" b="1" dirty="0" smtClean="0">
                <a:solidFill>
                  <a:schemeClr val="accent2">
                    <a:lumMod val="75000"/>
                  </a:schemeClr>
                </a:solidFill>
              </a:rPr>
              <a:t>Kobiety… Przeciętna kobieta krytykuje się średnio 36 razy na dzień. Ale czy ma rację? Spójrzmy: </a:t>
            </a:r>
          </a:p>
          <a:p>
            <a:pPr algn="ctr">
              <a:buNone/>
            </a:pPr>
            <a:endParaRPr lang="pl-PL" sz="4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pl-PL" sz="6800" dirty="0" smtClean="0"/>
              <a:t>Kobiecy </a:t>
            </a:r>
            <a:r>
              <a:rPr lang="pl-PL" sz="6800" dirty="0" smtClean="0"/>
              <a:t>słuch funkcjonuje sprawniej: kobieta lepiej słyszy, przypadkowe melodie łatwiej wpadają w ucho.</a:t>
            </a:r>
          </a:p>
          <a:p>
            <a:endParaRPr lang="pl-PL" sz="6800" dirty="0" smtClean="0"/>
          </a:p>
          <a:p>
            <a:r>
              <a:rPr lang="pl-PL" sz="6800" dirty="0" smtClean="0"/>
              <a:t>Smak kobiet także jest lepszy. Odczuwają go silniej, także nos jest lepszy niż nos mężczyzn. Wrażliwiej i dokładniej odczuwają zapachy. </a:t>
            </a:r>
          </a:p>
          <a:p>
            <a:endParaRPr lang="pl-PL" sz="6800" dirty="0" smtClean="0"/>
          </a:p>
          <a:p>
            <a:r>
              <a:rPr lang="pl-PL" sz="6800" dirty="0" smtClean="0"/>
              <a:t>Co do wzroku – tu także wiodą prym – kobiece oko odróżnia więcej odcieni, zatem my widzą– indygo, turkus i lazuryt a mężczyzna po prostu – niebieski. </a:t>
            </a:r>
          </a:p>
          <a:p>
            <a:endParaRPr lang="pl-PL" sz="6800" dirty="0" smtClean="0"/>
          </a:p>
          <a:p>
            <a:r>
              <a:rPr lang="pl-PL" sz="6800" dirty="0" smtClean="0"/>
              <a:t>Żyją dłużej. Bardziej dbają o zdrowie i przeżywają płeć brzydką średnio o 6 lat. Kobiety genetycznie są silniejsze niż mężczyźni.  </a:t>
            </a:r>
          </a:p>
          <a:p>
            <a:endParaRPr lang="pl-PL" sz="6800" dirty="0" smtClean="0"/>
          </a:p>
          <a:p>
            <a:r>
              <a:rPr lang="pl-PL" sz="6800" dirty="0" smtClean="0"/>
              <a:t>Już jako dziewczynki wodzą rej – szybciej uczą się czytać, pisać, liczyć. </a:t>
            </a:r>
          </a:p>
          <a:p>
            <a:pPr algn="ctr">
              <a:buNone/>
            </a:pPr>
            <a:endParaRPr lang="pl-PL" dirty="0"/>
          </a:p>
        </p:txBody>
      </p:sp>
      <p:pic>
        <p:nvPicPr>
          <p:cNvPr id="2051" name="Picture 3" descr="C:\Users\student197b\AppData\Local\Microsoft\Windows\Temporary Internet Files\Content.IE5\I6N3WHYS\MC90033147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30289" y="1571612"/>
            <a:ext cx="1813711" cy="1255414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udent197b\AppData\Local\Microsoft\Windows\Temporary Internet Files\Content.IE5\U8IL26ZH\MC90028608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9866" y="0"/>
            <a:ext cx="1554134" cy="1297200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pl-PL" sz="5400" b="1" dirty="0" smtClean="0">
                <a:solidFill>
                  <a:schemeClr val="accent2">
                    <a:lumMod val="75000"/>
                  </a:schemeClr>
                </a:solidFill>
              </a:rPr>
              <a:t>Trochę liczb:</a:t>
            </a:r>
            <a:endParaRPr lang="pl-PL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071546"/>
            <a:ext cx="8643998" cy="5500726"/>
          </a:xfrm>
        </p:spPr>
        <p:txBody>
          <a:bodyPr>
            <a:normAutofit fontScale="92500"/>
          </a:bodyPr>
          <a:lstStyle/>
          <a:p>
            <a:r>
              <a:rPr lang="pl-PL" sz="3000" dirty="0" smtClean="0"/>
              <a:t>60% kobiet nie przejdzie obojętnie obok witryny z napisem: „PROMOCJA”, „50%”, „WYPRZEDAŻ” – to także pozytyw, nie ma czego ukrywać – są po prostu bardziej spostrzegawcze. </a:t>
            </a:r>
          </a:p>
          <a:p>
            <a:r>
              <a:rPr lang="pl-PL" sz="3000" dirty="0" smtClean="0"/>
              <a:t>Średnio, kobieta wymawia 16000 słów dziennie (co oczywiście przemawia na ich korzyść). </a:t>
            </a:r>
          </a:p>
          <a:p>
            <a:r>
              <a:rPr lang="pl-PL" sz="3000" dirty="0" smtClean="0"/>
              <a:t>Chciałyby </a:t>
            </a:r>
            <a:r>
              <a:rPr lang="pl-PL" sz="3000" dirty="0" smtClean="0"/>
              <a:t>wydawać większe sumy pieniędzy na modę i urodę oraz wymienić zawartość swojej szafy na ubrania zgodne z trendami. Co dziesiąta chciałaby udać się na sesję fotograficzną, a 12 procent marzy o ubraniach od największych projektantów. Co trzecia Polka nie ma czasu na zakupy i oczywiście chciałaby mieć go więcej.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tudent197b\AppData\Local\Microsoft\Windows\Temporary Internet Files\Content.IE5\U8IL26ZH\MC90043993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4796699"/>
            <a:ext cx="1857356" cy="2061301"/>
          </a:xfrm>
          <a:prstGeom prst="rect">
            <a:avLst/>
          </a:prstGeom>
          <a:noFill/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571480"/>
            <a:ext cx="8429684" cy="5143536"/>
          </a:xfrm>
        </p:spPr>
        <p:txBody>
          <a:bodyPr>
            <a:normAutofit fontScale="92500"/>
          </a:bodyPr>
          <a:lstStyle/>
          <a:p>
            <a:r>
              <a:rPr lang="pl-PL" sz="3000" dirty="0" smtClean="0"/>
              <a:t>Na ogólne pytanie o największe marzenie do spełnienia, większość Polek odpowiada, że wiąże je ze zdrowiem. Dla  18 procent marzenia dotyczą rodziny, domu. 6 procent kobiet marzy o awansie zawodowym, natomiast 2 procenty swoje marzenia łączą ze zmianą wyglądu. </a:t>
            </a:r>
          </a:p>
          <a:p>
            <a:r>
              <a:rPr lang="pl-PL" sz="3000" dirty="0" smtClean="0"/>
              <a:t>Przeciętna kobieta spędza blisko rok w ciągu życia na staniu przed szafą i myśleniu "w co ja się ubiorę?" </a:t>
            </a:r>
          </a:p>
          <a:p>
            <a:r>
              <a:rPr lang="pl-PL" sz="3000" dirty="0" smtClean="0"/>
              <a:t>Badania dowodzą, że spędzają przed szafą około 16 minut każdego dnia roboczego oraz 14 minut w sobotni i niedzielny poranek. </a:t>
            </a:r>
          </a:p>
          <a:p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0"/>
            <a:ext cx="8643998" cy="664371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3000" dirty="0" smtClean="0"/>
              <a:t>Z okazji Dnia Kobiet, życzę Ci dużo zdrowia w szczególności.</a:t>
            </a:r>
            <a:br>
              <a:rPr lang="pl-PL" sz="3000" dirty="0" smtClean="0"/>
            </a:br>
            <a:r>
              <a:rPr lang="pl-PL" sz="3000" dirty="0" smtClean="0"/>
              <a:t>Niech uśmiech na twojej twarzy zawsze gości, a życie nie sprawia trudności.</a:t>
            </a:r>
            <a:br>
              <a:rPr lang="pl-PL" sz="3000" dirty="0" smtClean="0"/>
            </a:br>
            <a:r>
              <a:rPr lang="pl-PL" sz="3000" dirty="0" smtClean="0"/>
              <a:t>Niech wiatr pieśń niesie ci radosną, abyś zawsze czuła się jak wiosną.</a:t>
            </a:r>
            <a:br>
              <a:rPr lang="pl-PL" sz="3000" dirty="0" smtClean="0"/>
            </a:br>
            <a:r>
              <a:rPr lang="pl-PL" sz="3000" dirty="0" smtClean="0"/>
              <a:t>Aby motyle na dłoni ci siadały i najskrytsze marzenia spełniały.</a:t>
            </a:r>
            <a:br>
              <a:rPr lang="pl-PL" sz="3000" dirty="0" smtClean="0"/>
            </a:br>
            <a:r>
              <a:rPr lang="pl-PL" sz="3000" dirty="0" smtClean="0"/>
              <a:t>Aby ptaki po niebie latały i twojego szczęścia szukały.</a:t>
            </a:r>
            <a:br>
              <a:rPr lang="pl-PL" sz="3000" dirty="0" smtClean="0"/>
            </a:br>
            <a:r>
              <a:rPr lang="pl-PL" sz="3000" dirty="0" smtClean="0"/>
              <a:t>Żeby z twoich oczu leciały tylko radosne łzy, tak jak wiosną pachnące bzy.</a:t>
            </a:r>
            <a:br>
              <a:rPr lang="pl-PL" sz="3000" dirty="0" smtClean="0"/>
            </a:br>
            <a:r>
              <a:rPr lang="pl-PL" sz="3000" dirty="0" smtClean="0"/>
              <a:t>W trudnych chwilach niech gwiazdy nad tobą czuwają i właściwą drogę wybrać pozwalają.</a:t>
            </a:r>
            <a:br>
              <a:rPr lang="pl-PL" sz="3000" dirty="0" smtClean="0"/>
            </a:br>
            <a:r>
              <a:rPr lang="pl-PL" sz="3000" dirty="0" smtClean="0"/>
              <a:t>One nie pozwolą nigdy ci zginąć i żadnego szczęścia ominąć.</a:t>
            </a:r>
            <a:endParaRPr lang="pl-PL" sz="3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b="1" dirty="0" smtClean="0">
                <a:solidFill>
                  <a:schemeClr val="accent2">
                    <a:lumMod val="75000"/>
                  </a:schemeClr>
                </a:solidFill>
              </a:rPr>
              <a:t>Dziękuję za uwagę!</a:t>
            </a:r>
            <a:endParaRPr lang="pl-PL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Wykonała Judyta Świętczak</a:t>
            </a:r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1" build="allAtOnce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373</Words>
  <Application>Microsoft Office PowerPoint</Application>
  <PresentationFormat>Pokaz na ekranie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Slajd 1</vt:lpstr>
      <vt:lpstr>Slajd 2</vt:lpstr>
      <vt:lpstr>Jak wyglądał Dzień Kobiet w Polsce? </vt:lpstr>
      <vt:lpstr>Slajd 4</vt:lpstr>
      <vt:lpstr>Slajd 5</vt:lpstr>
      <vt:lpstr>Trochę liczb:</vt:lpstr>
      <vt:lpstr>Slajd 7</vt:lpstr>
      <vt:lpstr>Slajd 8</vt:lpstr>
      <vt:lpstr>Dziękuję za uwagę!</vt:lpstr>
      <vt:lpstr>Źródła:</vt:lpstr>
    </vt:vector>
  </TitlesOfParts>
  <Company>Ministrerstwo Edukacji Narodowej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student197b</dc:creator>
  <cp:lastModifiedBy>student197b</cp:lastModifiedBy>
  <cp:revision>18</cp:revision>
  <dcterms:created xsi:type="dcterms:W3CDTF">2014-09-15T10:58:52Z</dcterms:created>
  <dcterms:modified xsi:type="dcterms:W3CDTF">2014-09-29T11:30:04Z</dcterms:modified>
</cp:coreProperties>
</file>