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8" r:id="rId9"/>
    <p:sldId id="262" r:id="rId10"/>
    <p:sldId id="264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318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5301" y="4673600"/>
            <a:ext cx="5771914" cy="261619"/>
          </a:xfrm>
        </p:spPr>
        <p:txBody>
          <a:bodyPr>
            <a:noAutofit/>
          </a:bodyPr>
          <a:lstStyle/>
          <a:p>
            <a:pPr algn="l"/>
            <a:r>
              <a:rPr lang="pl-PL" sz="4800" dirty="0"/>
              <a:t>Ksiądz Kanonik </a:t>
            </a:r>
            <a:br>
              <a:rPr lang="pl-PL" sz="4800" dirty="0"/>
            </a:br>
            <a:r>
              <a:rPr lang="pl-PL" sz="4800" dirty="0"/>
              <a:t>Józef </a:t>
            </a:r>
            <a:r>
              <a:rPr lang="pl-PL" sz="4800" dirty="0" err="1"/>
              <a:t>Dalak</a:t>
            </a:r>
            <a:r>
              <a:rPr lang="pl-PL" sz="4800" dirty="0"/>
              <a:t> </a:t>
            </a:r>
            <a:br>
              <a:rPr lang="pl-PL" sz="4800" dirty="0"/>
            </a:br>
            <a:r>
              <a:rPr lang="pl-PL" sz="4800" dirty="0"/>
              <a:t>i Straż Pożarna</a:t>
            </a:r>
            <a:endParaRPr lang="pl-PL" sz="4800" dirty="0"/>
          </a:p>
        </p:txBody>
      </p:sp>
      <p:sp>
        <p:nvSpPr>
          <p:cNvPr id="5" name="Symbol zastępczy obrazu 4"/>
          <p:cNvSpPr>
            <a:spLocks noGrp="1"/>
          </p:cNvSpPr>
          <p:nvPr>
            <p:ph type="pic" idx="1"/>
          </p:nvPr>
        </p:nvSpPr>
        <p:spPr/>
      </p:sp>
      <p:pic>
        <p:nvPicPr>
          <p:cNvPr id="4" name="Picture 2" descr="C:\Users\Kuba\Downloads\CAM00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4519" y="1041400"/>
            <a:ext cx="3183969" cy="477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96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1854200"/>
            <a:ext cx="9601196" cy="4021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/>
              <a:t>Inicjatorem budowy Domu Społecznego był,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jak </a:t>
            </a:r>
            <a:r>
              <a:rPr lang="pl-PL" sz="3600" dirty="0"/>
              <a:t>w większości podejmowanych w tym okresie </a:t>
            </a:r>
            <a:r>
              <a:rPr lang="pl-PL" sz="3600" dirty="0" smtClean="0"/>
              <a:t>przedsięwzięć ks. </a:t>
            </a:r>
            <a:r>
              <a:rPr lang="pl-PL" sz="3600" dirty="0"/>
              <a:t>Józef Dalak proboszcz parafii Klonowa, który piastował również stanowisko Prezesa Zarządu Straży Pożarnej do końca swego pobytu w parafii, to znaczy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do </a:t>
            </a:r>
            <a:r>
              <a:rPr lang="pl-PL" sz="3600" dirty="0"/>
              <a:t>roku 1932</a:t>
            </a:r>
            <a:r>
              <a:rPr lang="pl-P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5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1905000"/>
            <a:ext cx="9601196" cy="44137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/>
              <a:t>W 1956 r. zakupiono od wojska samochód ZIŁ5,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który </a:t>
            </a:r>
            <a:r>
              <a:rPr lang="pl-PL" sz="2800" dirty="0"/>
              <a:t>po przeróbce służył jako beczkowóz. W latach 1962-1969 odnowiono wewnętrznie i zewnętrznie budynek OSP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oraz </a:t>
            </a:r>
            <a:r>
              <a:rPr lang="pl-PL" sz="2800" dirty="0"/>
              <a:t>pomalowano dach. Ważnym rokiem dla druhów był rok 1969 w którym OSP w Klonowej otrzymała samochód bojowy "Star 21" od Komendy Powiatowej w Sieradzu. W dniu 10.07.1977 r. zostaje przekazany sztandar strażacki. Wtedy też obchodzono 65-lecie istnienia OSP w Klonowej</a:t>
            </a:r>
            <a:r>
              <a:rPr lang="pl-PL" sz="3200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3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1727200"/>
            <a:ext cx="9601196" cy="4148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/>
              <a:t> Wszystko zawdzięczamy Ks. </a:t>
            </a:r>
            <a:r>
              <a:rPr lang="pl-PL" sz="4000" dirty="0" err="1" smtClean="0"/>
              <a:t>Dalakowi</a:t>
            </a:r>
            <a:r>
              <a:rPr lang="pl-PL" sz="4000" dirty="0" smtClean="0"/>
              <a:t>, </a:t>
            </a:r>
            <a:br>
              <a:rPr lang="pl-PL" sz="4000" dirty="0" smtClean="0"/>
            </a:br>
            <a:r>
              <a:rPr lang="pl-PL" sz="4000" dirty="0" smtClean="0"/>
              <a:t>dzięki </a:t>
            </a:r>
            <a:r>
              <a:rPr lang="pl-PL" sz="4000" dirty="0" smtClean="0"/>
              <a:t>jego zasługą nasza wieś bardzo </a:t>
            </a:r>
            <a:r>
              <a:rPr lang="pl-PL" sz="4000" dirty="0" smtClean="0"/>
              <a:t>się rozwinęła, </a:t>
            </a:r>
            <a:r>
              <a:rPr lang="pl-PL" sz="4000" dirty="0" smtClean="0"/>
              <a:t>stała się bezpieczna a mieszkańcy zdobyli dużo nowego wykształcenia.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6190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 za </a:t>
            </a:r>
            <a:r>
              <a:rPr lang="pl-PL" dirty="0" smtClean="0"/>
              <a:t>uwagę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Marta kl. </a:t>
            </a:r>
            <a:r>
              <a:rPr lang="pl-PL" sz="2400" dirty="0" err="1" smtClean="0"/>
              <a:t>VIa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156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1905001"/>
            <a:ext cx="9601196" cy="39708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dirty="0"/>
              <a:t>Ksiądz Józef Dalak był wielkim społecznikiem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i </a:t>
            </a:r>
            <a:r>
              <a:rPr lang="pl-PL" sz="3200" dirty="0"/>
              <a:t>wspaniałym </a:t>
            </a:r>
            <a:r>
              <a:rPr lang="pl-PL" sz="3200" dirty="0" smtClean="0"/>
              <a:t>człowiekiem. Założył straż, organizował </a:t>
            </a:r>
            <a:r>
              <a:rPr lang="pl-PL" sz="3200" dirty="0"/>
              <a:t>kursy gotowania, pieczenia, szycia i haftowania.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Troszczył </a:t>
            </a:r>
            <a:r>
              <a:rPr lang="pl-PL" sz="3200" dirty="0"/>
              <a:t>się o dzieci, założył dla nich '</a:t>
            </a:r>
            <a:r>
              <a:rPr lang="pl-PL" sz="3200" dirty="0" smtClean="0"/>
              <a:t>'ochronkę’’ </a:t>
            </a:r>
            <a:br>
              <a:rPr lang="pl-PL" sz="3200" dirty="0" smtClean="0"/>
            </a:br>
            <a:r>
              <a:rPr lang="pl-PL" sz="3200" dirty="0" smtClean="0"/>
              <a:t>wykupił </a:t>
            </a:r>
            <a:r>
              <a:rPr lang="pl-PL" sz="3200" dirty="0"/>
              <a:t>ziemię po dawnej hucie szkła, aby tam założyć szkołę dla dzieci. Z</a:t>
            </a:r>
            <a:r>
              <a:rPr lang="pl-PL" sz="3200" dirty="0" smtClean="0"/>
              <a:t>ałożył </a:t>
            </a:r>
            <a:r>
              <a:rPr lang="pl-PL" sz="3200" dirty="0"/>
              <a:t>autorskie koło teatralne, klonowski chór jak również orkiestrę dętą.</a:t>
            </a:r>
          </a:p>
        </p:txBody>
      </p:sp>
    </p:spTree>
    <p:extLst>
      <p:ext uri="{BB962C8B-B14F-4D97-AF65-F5344CB8AC3E}">
        <p14:creationId xmlns:p14="http://schemas.microsoft.com/office/powerpoint/2010/main" val="14787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1866900"/>
            <a:ext cx="9601196" cy="4008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/>
              <a:t>Ks. Dalak był cały czas aktywny.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Bardzo </a:t>
            </a:r>
            <a:r>
              <a:rPr lang="pl-PL" sz="3200" dirty="0"/>
              <a:t>mocno angażował się w organizację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Ochotniczej </a:t>
            </a:r>
            <a:r>
              <a:rPr lang="pl-PL" sz="3200" dirty="0"/>
              <a:t>Straży, którą założył a potem został jej prezesem i był nim do końca pobytu w parafii.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Jego </a:t>
            </a:r>
            <a:r>
              <a:rPr lang="pl-PL" sz="3200" dirty="0"/>
              <a:t>staraniem i zaangażowaniem wybudowano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Remizę </a:t>
            </a:r>
            <a:r>
              <a:rPr lang="pl-PL" sz="3200" dirty="0"/>
              <a:t>- budynek Straży Pożarnej.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Tam </a:t>
            </a:r>
            <a:r>
              <a:rPr lang="pl-PL" sz="3200" dirty="0"/>
              <a:t>też założył "Kasę Stefczyka''.</a:t>
            </a:r>
          </a:p>
        </p:txBody>
      </p:sp>
    </p:spTree>
    <p:extLst>
      <p:ext uri="{BB962C8B-B14F-4D97-AF65-F5344CB8AC3E}">
        <p14:creationId xmlns:p14="http://schemas.microsoft.com/office/powerpoint/2010/main" val="40202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uba\Desktop\DSC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063" y="560194"/>
            <a:ext cx="10332089" cy="5811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9770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4552" y="1922585"/>
            <a:ext cx="9892045" cy="39532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dirty="0"/>
              <a:t>W dniu 10 czerwca 1912 r. Naczelnik powiatu sieradzkiego powiadomił Zarząd gminy Klonowa, że Gubernator kaliski zezwolił na założenie straży ogniowej w Klonowej.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Po </a:t>
            </a:r>
            <a:r>
              <a:rPr lang="pl-PL" sz="3200" dirty="0"/>
              <a:t>otrzymaniu tej wiadomości upoważniony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do </a:t>
            </a:r>
            <a:r>
              <a:rPr lang="pl-PL" sz="3200" dirty="0"/>
              <a:t>przedwstępnych działań w tej sprawie Ks. Józef Dalak ogłosił nabór kandydatów na członków straży. Zgłosiło się 36 osób. Ta liczba wystarczyła, by stworzyć Zarząd i straż mogła działać.</a:t>
            </a:r>
          </a:p>
        </p:txBody>
      </p:sp>
    </p:spTree>
    <p:extLst>
      <p:ext uri="{BB962C8B-B14F-4D97-AF65-F5344CB8AC3E}">
        <p14:creationId xmlns:p14="http://schemas.microsoft.com/office/powerpoint/2010/main" val="6626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9855" y="1955800"/>
            <a:ext cx="10650828" cy="4035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/>
              <a:t>Zorganizowano 3 oddziały liczące po 12 osób.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1 </a:t>
            </a:r>
            <a:r>
              <a:rPr lang="pl-PL" sz="2800" dirty="0"/>
              <a:t>oddział sikawkowy, </a:t>
            </a:r>
            <a:r>
              <a:rPr lang="pl-PL" sz="2800" dirty="0" smtClean="0"/>
              <a:t>2 </a:t>
            </a:r>
            <a:r>
              <a:rPr lang="pl-PL" sz="2800" dirty="0"/>
              <a:t>oddział </a:t>
            </a:r>
            <a:r>
              <a:rPr lang="pl-PL" sz="2800" dirty="0" err="1"/>
              <a:t>toporniczy</a:t>
            </a:r>
            <a:r>
              <a:rPr lang="pl-PL" sz="2800" dirty="0"/>
              <a:t>, natomiast 3 oddział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to </a:t>
            </a:r>
            <a:r>
              <a:rPr lang="pl-PL" sz="2800" dirty="0"/>
              <a:t>byli wozacy, którzy dowozili wodę do gaszenia ognia, ilość była nieograniczona. Po założeniu Ochotniczej Straży mieszkańcy wsi Klonowa postanowili opodatkować się na zakup sprzętu do gaszenia ognia; topory, tzw. haki do rozrywania palącego się </a:t>
            </a:r>
            <a:r>
              <a:rPr lang="pl-PL" sz="2800" dirty="0" smtClean="0"/>
              <a:t>budynku. Sikawkę </a:t>
            </a:r>
            <a:r>
              <a:rPr lang="pl-PL" sz="2800" dirty="0"/>
              <a:t>otrzymali od właściciela majątku Górka </a:t>
            </a:r>
            <a:r>
              <a:rPr lang="pl-PL" sz="2800" dirty="0" smtClean="0"/>
              <a:t>Klonowska, </a:t>
            </a:r>
            <a:r>
              <a:rPr lang="pl-PL" sz="2800" dirty="0"/>
              <a:t>który popierał OSP i dopomagał pod każdym względem materialnym w miarę swoich możliwości.</a:t>
            </a:r>
          </a:p>
        </p:txBody>
      </p:sp>
    </p:spTree>
    <p:extLst>
      <p:ext uri="{BB962C8B-B14F-4D97-AF65-F5344CB8AC3E}">
        <p14:creationId xmlns:p14="http://schemas.microsoft.com/office/powerpoint/2010/main" val="41981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7301" y="1921932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/>
              <a:t>Jednostka działała już bardzo prężnie,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kiedy </a:t>
            </a:r>
            <a:r>
              <a:rPr lang="pl-PL" sz="3200" dirty="0"/>
              <a:t>to przystąpiono do budowy Domu Społecznego.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Budowę </a:t>
            </a:r>
            <a:r>
              <a:rPr lang="pl-PL" sz="3200" dirty="0"/>
              <a:t>rozpoczęto w kwietniu 1916 na placu,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który </a:t>
            </a:r>
            <a:r>
              <a:rPr lang="pl-PL" sz="3200" dirty="0"/>
              <a:t>przekazała Gmina na mocy walnego zebrania wiejskiego w 1915 roku. Szkic budynku został wykonany przez inż. </a:t>
            </a:r>
            <a:r>
              <a:rPr lang="pl-PL" sz="3200" dirty="0" err="1" smtClean="0"/>
              <a:t>Slósarskiego</a:t>
            </a:r>
            <a:r>
              <a:rPr lang="pl-PL" sz="3200" dirty="0" smtClean="0"/>
              <a:t>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7202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:\Fotografie w JPEG\05 - Kop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119" y="450166"/>
            <a:ext cx="8548657" cy="597876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811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5459" y="1828800"/>
            <a:ext cx="10831133" cy="41114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dirty="0"/>
              <a:t>Był to 1 piętrowy budynek wybudowany z cegły, pokryty dachówką, składał się z dwóch </a:t>
            </a:r>
            <a:r>
              <a:rPr lang="pl-PL" sz="3200" dirty="0" smtClean="0"/>
              <a:t>części. </a:t>
            </a:r>
            <a:br>
              <a:rPr lang="pl-PL" sz="3200" dirty="0" smtClean="0"/>
            </a:br>
            <a:r>
              <a:rPr lang="pl-PL" sz="3200" dirty="0" smtClean="0"/>
              <a:t>Budowę </a:t>
            </a:r>
            <a:r>
              <a:rPr lang="pl-PL" sz="3200" dirty="0"/>
              <a:t>Domu Społecznego ukończono w listopadzie 1931 roku. Właścicielem obiektu była Straż Pożarna,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natomiast </a:t>
            </a:r>
            <a:r>
              <a:rPr lang="pl-PL" sz="3200" dirty="0"/>
              <a:t>prawo do korzystania </a:t>
            </a:r>
            <a:br>
              <a:rPr lang="pl-PL" sz="3200" dirty="0"/>
            </a:br>
            <a:r>
              <a:rPr lang="pl-PL" sz="3200" dirty="0" smtClean="0"/>
              <a:t>miały </a:t>
            </a:r>
            <a:r>
              <a:rPr lang="pl-PL" sz="3200" dirty="0"/>
              <a:t>wszystkie organizacje społeczne.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Jak </a:t>
            </a:r>
            <a:r>
              <a:rPr lang="pl-PL" sz="3200" dirty="0"/>
              <a:t>na owe czasy był to bardzo ładny budynek.</a:t>
            </a:r>
          </a:p>
        </p:txBody>
      </p:sp>
    </p:spTree>
    <p:extLst>
      <p:ext uri="{BB962C8B-B14F-4D97-AF65-F5344CB8AC3E}">
        <p14:creationId xmlns:p14="http://schemas.microsoft.com/office/powerpoint/2010/main" val="2257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104</Words>
  <Application>Microsoft Office PowerPoint</Application>
  <PresentationFormat>Panoramiczny</PresentationFormat>
  <Paragraphs>12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Organiczny</vt:lpstr>
      <vt:lpstr>Ksiądz Kanonik  Józef Dalak  i Straż Pożarna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 za uwagę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Ksiądz kanonik Józef Dalak</dc:title>
  <dc:creator>Marta Więzowska</dc:creator>
  <cp:lastModifiedBy>Klonowa</cp:lastModifiedBy>
  <cp:revision>11</cp:revision>
  <dcterms:created xsi:type="dcterms:W3CDTF">2017-01-07T10:01:16Z</dcterms:created>
  <dcterms:modified xsi:type="dcterms:W3CDTF">2017-01-10T13:10:23Z</dcterms:modified>
</cp:coreProperties>
</file>