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05DB-DABD-47AF-9B47-E4D0E1470794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575A-FF10-4B76-B959-0C26D48209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05DB-DABD-47AF-9B47-E4D0E1470794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575A-FF10-4B76-B959-0C26D48209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05DB-DABD-47AF-9B47-E4D0E1470794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575A-FF10-4B76-B959-0C26D48209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05DB-DABD-47AF-9B47-E4D0E1470794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575A-FF10-4B76-B959-0C26D48209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05DB-DABD-47AF-9B47-E4D0E1470794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575A-FF10-4B76-B959-0C26D48209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05DB-DABD-47AF-9B47-E4D0E1470794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575A-FF10-4B76-B959-0C26D48209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05DB-DABD-47AF-9B47-E4D0E1470794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575A-FF10-4B76-B959-0C26D48209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05DB-DABD-47AF-9B47-E4D0E1470794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575A-FF10-4B76-B959-0C26D48209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05DB-DABD-47AF-9B47-E4D0E1470794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575A-FF10-4B76-B959-0C26D48209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05DB-DABD-47AF-9B47-E4D0E1470794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575A-FF10-4B76-B959-0C26D48209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05DB-DABD-47AF-9B47-E4D0E1470794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575A-FF10-4B76-B959-0C26D48209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B05DB-DABD-47AF-9B47-E4D0E1470794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575A-FF10-4B76-B959-0C26D482091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42784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48" y="3429000"/>
            <a:ext cx="414702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344816" cy="2016224"/>
          </a:xfrm>
        </p:spPr>
        <p:txBody>
          <a:bodyPr>
            <a:normAutofit/>
          </a:bodyPr>
          <a:lstStyle/>
          <a:p>
            <a:r>
              <a:rPr lang="pl-PL" sz="4800" dirty="0" smtClean="0"/>
              <a:t>  Młodzi artyści dla Świętego Jana Pawła II</a:t>
            </a:r>
            <a:endParaRPr lang="pl-PL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33056"/>
            <a:ext cx="40095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04456" cy="1152127"/>
          </a:xfrm>
        </p:spPr>
        <p:txBody>
          <a:bodyPr>
            <a:normAutofit/>
          </a:bodyPr>
          <a:lstStyle/>
          <a:p>
            <a:r>
              <a:rPr lang="pl-PL" sz="2800" dirty="0" smtClean="0"/>
              <a:t>Szymon </a:t>
            </a:r>
            <a:r>
              <a:rPr lang="pl-PL" sz="2800" dirty="0" err="1" smtClean="0"/>
              <a:t>Guziak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klasa 3b</a:t>
            </a:r>
            <a:endParaRPr lang="pl-PL" sz="2800" dirty="0"/>
          </a:p>
        </p:txBody>
      </p:sp>
      <p:pic>
        <p:nvPicPr>
          <p:cNvPr id="11266" name="Picture 2" descr="C:\Users\Agnieszka\Desktop\zdjęcia konkursowe\received_998360070601853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33835"/>
            <a:ext cx="4824536" cy="54241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04456" cy="1152127"/>
          </a:xfrm>
        </p:spPr>
        <p:txBody>
          <a:bodyPr>
            <a:normAutofit/>
          </a:bodyPr>
          <a:lstStyle/>
          <a:p>
            <a:r>
              <a:rPr lang="pl-PL" sz="2800" dirty="0" smtClean="0"/>
              <a:t>Lena Kaczmarek</a:t>
            </a:r>
            <a:br>
              <a:rPr lang="pl-PL" sz="2800" dirty="0" smtClean="0"/>
            </a:br>
            <a:r>
              <a:rPr lang="pl-PL" sz="2800" dirty="0" smtClean="0"/>
              <a:t>Klasa </a:t>
            </a:r>
            <a:r>
              <a:rPr lang="pl-PL" sz="2800" dirty="0" err="1" smtClean="0"/>
              <a:t>IVa</a:t>
            </a:r>
            <a:endParaRPr lang="pl-PL" sz="2800" dirty="0"/>
          </a:p>
        </p:txBody>
      </p:sp>
      <p:pic>
        <p:nvPicPr>
          <p:cNvPr id="8194" name="Picture 2" descr="C:\Users\Agnieszka\Desktop\zdjęcia konkursowe\IMG_20200530_16314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524079" cy="54452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04456" cy="1152127"/>
          </a:xfrm>
        </p:spPr>
        <p:txBody>
          <a:bodyPr>
            <a:normAutofit/>
          </a:bodyPr>
          <a:lstStyle/>
          <a:p>
            <a:r>
              <a:rPr lang="pl-PL" sz="2800" dirty="0" smtClean="0"/>
              <a:t>Zofia Wika</a:t>
            </a:r>
            <a:br>
              <a:rPr lang="pl-PL" sz="2800" dirty="0" smtClean="0"/>
            </a:br>
            <a:r>
              <a:rPr lang="pl-PL" sz="2800" dirty="0" smtClean="0"/>
              <a:t>klasa 4a</a:t>
            </a:r>
            <a:endParaRPr lang="pl-PL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992" y="1293412"/>
            <a:ext cx="7069416" cy="530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04456" cy="1152127"/>
          </a:xfrm>
        </p:spPr>
        <p:txBody>
          <a:bodyPr>
            <a:normAutofit/>
          </a:bodyPr>
          <a:lstStyle/>
          <a:p>
            <a:r>
              <a:rPr lang="pl-PL" sz="2800" dirty="0" smtClean="0"/>
              <a:t>Hubert Majewski</a:t>
            </a:r>
            <a:br>
              <a:rPr lang="pl-PL" sz="2800" dirty="0" smtClean="0"/>
            </a:br>
            <a:r>
              <a:rPr lang="pl-PL" sz="2800" dirty="0" smtClean="0"/>
              <a:t>Klasa </a:t>
            </a:r>
            <a:r>
              <a:rPr lang="pl-PL" sz="2800" dirty="0" err="1" smtClean="0"/>
              <a:t>IVa</a:t>
            </a:r>
            <a:endParaRPr lang="pl-PL" sz="2800" dirty="0"/>
          </a:p>
        </p:txBody>
      </p:sp>
      <p:pic>
        <p:nvPicPr>
          <p:cNvPr id="4098" name="Picture 2" descr="C:\Users\Agnieszka\Desktop\zdjęcia konkursowe\Hubert z klasy 3a z mam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270401" cy="52704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9752" y="332657"/>
            <a:ext cx="4752528" cy="5112567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Opracowała:</a:t>
            </a:r>
            <a:br>
              <a:rPr lang="pl-PL" sz="2800" dirty="0" smtClean="0"/>
            </a:br>
            <a:r>
              <a:rPr lang="pl-PL" sz="2800" b="1" dirty="0" smtClean="0"/>
              <a:t>Agnieszka Sobczyk</a:t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Szkoła Podstawowa </a:t>
            </a:r>
            <a:br>
              <a:rPr lang="pl-PL" sz="2800" dirty="0" smtClean="0"/>
            </a:br>
            <a:r>
              <a:rPr lang="pl-PL" sz="2800" dirty="0" smtClean="0"/>
              <a:t>im. ks. </a:t>
            </a:r>
            <a:r>
              <a:rPr lang="pl-PL" sz="2800" smtClean="0"/>
              <a:t>Józefa Dalaka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Klonowej</a:t>
            </a:r>
            <a:br>
              <a:rPr lang="pl-PL" sz="2800" dirty="0" smtClean="0"/>
            </a:br>
            <a:endParaRPr lang="pl-PL" sz="2800" dirty="0"/>
          </a:p>
        </p:txBody>
      </p:sp>
    </p:spTree>
  </p:cSld>
  <p:clrMapOvr>
    <a:masterClrMapping/>
  </p:clrMapOvr>
  <p:transition spd="slow" advTm="5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Pokaz na ekranie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  Młodzi artyści dla Świętego Jana Pawła II</vt:lpstr>
      <vt:lpstr>Szymon Guziak klasa 3b</vt:lpstr>
      <vt:lpstr>Lena Kaczmarek Klasa IVa</vt:lpstr>
      <vt:lpstr>Zofia Wika klasa 4a</vt:lpstr>
      <vt:lpstr>Hubert Majewski Klasa IVa</vt:lpstr>
      <vt:lpstr>       Opracowała: Agnieszka Sobczyk  Szkoła Podstawowa  im. ks. Józefa Dalaka w Klonowej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Młodzi artyści dla Świętego Jana Pawła II</dc:title>
  <dc:creator>Użytkownik systemu Windows</dc:creator>
  <cp:lastModifiedBy>Użytkownik systemu Windows</cp:lastModifiedBy>
  <cp:revision>1</cp:revision>
  <dcterms:created xsi:type="dcterms:W3CDTF">2021-02-07T17:09:00Z</dcterms:created>
  <dcterms:modified xsi:type="dcterms:W3CDTF">2021-02-07T17:10:04Z</dcterms:modified>
</cp:coreProperties>
</file>