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58" r:id="rId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5AB1-FDB2-455B-9F20-2B520E526D9D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E38D-906D-470E-8BD3-910EE4D716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5AB1-FDB2-455B-9F20-2B520E526D9D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E38D-906D-470E-8BD3-910EE4D716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5AB1-FDB2-455B-9F20-2B520E526D9D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E38D-906D-470E-8BD3-910EE4D716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5AB1-FDB2-455B-9F20-2B520E526D9D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E38D-906D-470E-8BD3-910EE4D716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5AB1-FDB2-455B-9F20-2B520E526D9D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E38D-906D-470E-8BD3-910EE4D716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5AB1-FDB2-455B-9F20-2B520E526D9D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E38D-906D-470E-8BD3-910EE4D716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5AB1-FDB2-455B-9F20-2B520E526D9D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E38D-906D-470E-8BD3-910EE4D716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5AB1-FDB2-455B-9F20-2B520E526D9D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E38D-906D-470E-8BD3-910EE4D716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5AB1-FDB2-455B-9F20-2B520E526D9D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E38D-906D-470E-8BD3-910EE4D716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5AB1-FDB2-455B-9F20-2B520E526D9D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E38D-906D-470E-8BD3-910EE4D716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5AB1-FDB2-455B-9F20-2B520E526D9D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E38D-906D-470E-8BD3-910EE4D716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25AB1-FDB2-455B-9F20-2B520E526D9D}" type="datetimeFigureOut">
              <a:rPr lang="pl-PL" smtClean="0"/>
              <a:pPr/>
              <a:t>2021-02-02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1E38D-906D-470E-8BD3-910EE4D716B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8342784"/>
          </a:xfrm>
          <a:gradFill>
            <a:gsLst>
              <a:gs pos="0">
                <a:srgbClr val="00B0F0"/>
              </a:gs>
              <a:gs pos="0">
                <a:srgbClr val="00B0F0"/>
              </a:gs>
              <a:gs pos="0">
                <a:srgbClr val="00B0F0"/>
              </a:gs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200000" scaled="0"/>
          </a:gradFill>
        </p:spPr>
        <p:txBody>
          <a:bodyPr/>
          <a:lstStyle/>
          <a:p>
            <a:endParaRPr lang="pl-PL" dirty="0" smtClean="0"/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948" y="3429000"/>
            <a:ext cx="414702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344816" cy="2016224"/>
          </a:xfrm>
        </p:spPr>
        <p:txBody>
          <a:bodyPr>
            <a:normAutofit fontScale="90000"/>
          </a:bodyPr>
          <a:lstStyle/>
          <a:p>
            <a:r>
              <a:rPr lang="pl-PL" sz="4800" dirty="0" smtClean="0"/>
              <a:t>  Młodzi artyści dla Świętego Jana </a:t>
            </a:r>
            <a:r>
              <a:rPr lang="pl-PL" sz="4800" smtClean="0"/>
              <a:t>Pawła II</a:t>
            </a:r>
            <a:br>
              <a:rPr lang="pl-PL" sz="4800" smtClean="0"/>
            </a:br>
            <a:r>
              <a:rPr lang="pl-PL" sz="4800" dirty="0" smtClean="0"/>
              <a:t>Część 1</a:t>
            </a:r>
            <a:endParaRPr lang="pl-PL" sz="4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933056"/>
            <a:ext cx="400953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00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00B0F0"/>
              </a:gs>
              <a:gs pos="0">
                <a:srgbClr val="00B0F0"/>
              </a:gs>
              <a:gs pos="0">
                <a:srgbClr val="00B0F0"/>
              </a:gs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200000" scaled="0"/>
          </a:gradFill>
        </p:spPr>
        <p:txBody>
          <a:bodyPr/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55776" y="332657"/>
            <a:ext cx="4104456" cy="1872207"/>
          </a:xfrm>
        </p:spPr>
        <p:txBody>
          <a:bodyPr>
            <a:normAutofit/>
          </a:bodyPr>
          <a:lstStyle/>
          <a:p>
            <a:r>
              <a:rPr lang="pl-PL" sz="2800" dirty="0" smtClean="0"/>
              <a:t>Adam Jeliński    </a:t>
            </a:r>
            <a:br>
              <a:rPr lang="pl-PL" sz="2800" dirty="0" smtClean="0"/>
            </a:br>
            <a:r>
              <a:rPr lang="pl-PL" sz="2800" dirty="0" smtClean="0"/>
              <a:t>klasa 3a</a:t>
            </a:r>
            <a:endParaRPr lang="pl-PL" sz="2800" dirty="0"/>
          </a:p>
        </p:txBody>
      </p:sp>
      <p:pic>
        <p:nvPicPr>
          <p:cNvPr id="2051" name="Picture 3" descr="C:\Users\Agnieszka\Desktop\zdjęcia konkursowe\Adam z klasy 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1817154"/>
            <a:ext cx="7200799" cy="4826723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00B0F0"/>
              </a:gs>
              <a:gs pos="0">
                <a:srgbClr val="00B0F0"/>
              </a:gs>
              <a:gs pos="0">
                <a:srgbClr val="00B0F0"/>
              </a:gs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200000" scaled="0"/>
          </a:gradFill>
        </p:spPr>
        <p:txBody>
          <a:bodyPr/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55776" y="332657"/>
            <a:ext cx="4104456" cy="1152127"/>
          </a:xfrm>
        </p:spPr>
        <p:txBody>
          <a:bodyPr>
            <a:normAutofit/>
          </a:bodyPr>
          <a:lstStyle/>
          <a:p>
            <a:r>
              <a:rPr lang="pl-PL" sz="2800" dirty="0" smtClean="0"/>
              <a:t>Franciszek Magda</a:t>
            </a:r>
            <a:br>
              <a:rPr lang="pl-PL" sz="2800" dirty="0" smtClean="0"/>
            </a:br>
            <a:r>
              <a:rPr lang="pl-PL" sz="2800" dirty="0" smtClean="0"/>
              <a:t>klasa 3a</a:t>
            </a:r>
            <a:endParaRPr lang="pl-PL" sz="2800" dirty="0"/>
          </a:p>
        </p:txBody>
      </p:sp>
      <p:pic>
        <p:nvPicPr>
          <p:cNvPr id="3074" name="Picture 2" descr="C:\Users\Agnieszka\Desktop\zdjęcia konkursowe\Franciszek  M. z klasy 2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556792"/>
            <a:ext cx="4968552" cy="496855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00B0F0"/>
              </a:gs>
              <a:gs pos="0">
                <a:srgbClr val="00B0F0"/>
              </a:gs>
              <a:gs pos="0">
                <a:srgbClr val="00B0F0"/>
              </a:gs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200000" scaled="0"/>
          </a:gradFill>
        </p:spPr>
        <p:txBody>
          <a:bodyPr/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55776" y="332657"/>
            <a:ext cx="4104456" cy="864095"/>
          </a:xfrm>
        </p:spPr>
        <p:txBody>
          <a:bodyPr>
            <a:normAutofit fontScale="90000"/>
          </a:bodyPr>
          <a:lstStyle/>
          <a:p>
            <a:r>
              <a:rPr lang="pl-PL" sz="2800" dirty="0" smtClean="0"/>
              <a:t>Julia Mikołajczyk</a:t>
            </a:r>
            <a:br>
              <a:rPr lang="pl-PL" sz="2800" dirty="0" smtClean="0"/>
            </a:br>
            <a:r>
              <a:rPr lang="pl-PL" sz="2800" dirty="0" smtClean="0"/>
              <a:t>klasa 2a</a:t>
            </a:r>
            <a:endParaRPr lang="pl-PL" sz="2800" dirty="0"/>
          </a:p>
        </p:txBody>
      </p:sp>
      <p:pic>
        <p:nvPicPr>
          <p:cNvPr id="9218" name="Picture 2" descr="C:\Users\Agnieszka\Desktop\zdjęcia konkursowe\Julia z klasy 1a z  bratem Marki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289381"/>
            <a:ext cx="5472608" cy="556861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</Words>
  <Application>Microsoft Office PowerPoint</Application>
  <PresentationFormat>Pokaz na ekranie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5" baseType="lpstr">
      <vt:lpstr>Motyw pakietu Office</vt:lpstr>
      <vt:lpstr>  Młodzi artyści dla Świętego Jana Pawła II Część 1</vt:lpstr>
      <vt:lpstr>Adam Jeliński     klasa 3a</vt:lpstr>
      <vt:lpstr>Franciszek Magda klasa 3a</vt:lpstr>
      <vt:lpstr>Julia Mikołajczyk klasa 2a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Młodzi artyści dla Świętego Jana Pawła II</dc:title>
  <dc:creator>Agnieszka</dc:creator>
  <cp:lastModifiedBy>Agnieszka</cp:lastModifiedBy>
  <cp:revision>6</cp:revision>
  <dcterms:created xsi:type="dcterms:W3CDTF">2021-02-02T18:52:07Z</dcterms:created>
  <dcterms:modified xsi:type="dcterms:W3CDTF">2021-02-02T19:10:32Z</dcterms:modified>
</cp:coreProperties>
</file>