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2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964-D957-438C-B07C-E769380EFCCF}" type="datetimeFigureOut">
              <a:rPr lang="pl-PL" smtClean="0"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F7D5-BDC3-44F6-BBE6-530F8295A3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964-D957-438C-B07C-E769380EFCCF}" type="datetimeFigureOut">
              <a:rPr lang="pl-PL" smtClean="0"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F7D5-BDC3-44F6-BBE6-530F8295A3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964-D957-438C-B07C-E769380EFCCF}" type="datetimeFigureOut">
              <a:rPr lang="pl-PL" smtClean="0"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F7D5-BDC3-44F6-BBE6-530F8295A3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964-D957-438C-B07C-E769380EFCCF}" type="datetimeFigureOut">
              <a:rPr lang="pl-PL" smtClean="0"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F7D5-BDC3-44F6-BBE6-530F8295A3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964-D957-438C-B07C-E769380EFCCF}" type="datetimeFigureOut">
              <a:rPr lang="pl-PL" smtClean="0"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F7D5-BDC3-44F6-BBE6-530F8295A3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964-D957-438C-B07C-E769380EFCCF}" type="datetimeFigureOut">
              <a:rPr lang="pl-PL" smtClean="0"/>
              <a:t>2021-02-02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F7D5-BDC3-44F6-BBE6-530F8295A3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964-D957-438C-B07C-E769380EFCCF}" type="datetimeFigureOut">
              <a:rPr lang="pl-PL" smtClean="0"/>
              <a:t>2021-02-02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F7D5-BDC3-44F6-BBE6-530F8295A3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964-D957-438C-B07C-E769380EFCCF}" type="datetimeFigureOut">
              <a:rPr lang="pl-PL" smtClean="0"/>
              <a:t>2021-02-02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F7D5-BDC3-44F6-BBE6-530F8295A3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964-D957-438C-B07C-E769380EFCCF}" type="datetimeFigureOut">
              <a:rPr lang="pl-PL" smtClean="0"/>
              <a:t>2021-02-02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F7D5-BDC3-44F6-BBE6-530F8295A3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964-D957-438C-B07C-E769380EFCCF}" type="datetimeFigureOut">
              <a:rPr lang="pl-PL" smtClean="0"/>
              <a:t>2021-02-02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F7D5-BDC3-44F6-BBE6-530F8295A3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964-D957-438C-B07C-E769380EFCCF}" type="datetimeFigureOut">
              <a:rPr lang="pl-PL" smtClean="0"/>
              <a:t>2021-02-02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F7D5-BDC3-44F6-BBE6-530F8295A3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29964-D957-438C-B07C-E769380EFCCF}" type="datetimeFigureOut">
              <a:rPr lang="pl-PL" smtClean="0"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1F7D5-BDC3-44F6-BBE6-530F8295A32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342784"/>
          </a:xfrm>
          <a:gradFill>
            <a:gsLst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00000" scaled="0"/>
          </a:gradFill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48" y="3429000"/>
            <a:ext cx="414702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344816" cy="2016224"/>
          </a:xfrm>
        </p:spPr>
        <p:txBody>
          <a:bodyPr>
            <a:normAutofit fontScale="90000"/>
          </a:bodyPr>
          <a:lstStyle/>
          <a:p>
            <a:r>
              <a:rPr lang="pl-PL" sz="4800" dirty="0" smtClean="0"/>
              <a:t>  Młodzi artyści dla Świętego Jana Pawła </a:t>
            </a:r>
            <a:r>
              <a:rPr lang="pl-PL" sz="4800" dirty="0" smtClean="0"/>
              <a:t>II</a:t>
            </a:r>
            <a:br>
              <a:rPr lang="pl-PL" sz="4800" dirty="0" smtClean="0"/>
            </a:br>
            <a:r>
              <a:rPr lang="pl-PL" sz="4800" dirty="0" smtClean="0"/>
              <a:t>Część 4</a:t>
            </a:r>
            <a:endParaRPr lang="pl-PL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933056"/>
            <a:ext cx="40095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00000" scaled="0"/>
          </a:gradFill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55776" y="332657"/>
            <a:ext cx="4104456" cy="1152127"/>
          </a:xfrm>
        </p:spPr>
        <p:txBody>
          <a:bodyPr>
            <a:normAutofit/>
          </a:bodyPr>
          <a:lstStyle/>
          <a:p>
            <a:endParaRPr lang="pl-P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508437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00000" scaled="0"/>
          </a:gradFill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55776" y="332657"/>
            <a:ext cx="4104456" cy="1152127"/>
          </a:xfrm>
        </p:spPr>
        <p:txBody>
          <a:bodyPr>
            <a:normAutofit/>
          </a:bodyPr>
          <a:lstStyle/>
          <a:p>
            <a:endParaRPr lang="pl-PL" sz="2800" dirty="0"/>
          </a:p>
        </p:txBody>
      </p:sp>
      <p:pic>
        <p:nvPicPr>
          <p:cNvPr id="1026" name="Picture 2" descr="C:\Users\Agnieszka\Desktop\zdjęcia\IMG_20201127_15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632848" cy="609958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00000" scaled="0"/>
          </a:gradFill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39752" y="332657"/>
            <a:ext cx="4752528" cy="5112567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Opracowała:</a:t>
            </a:r>
            <a:br>
              <a:rPr lang="pl-PL" sz="2800" dirty="0" smtClean="0"/>
            </a:br>
            <a:r>
              <a:rPr lang="pl-PL" sz="2800" b="1" dirty="0" smtClean="0"/>
              <a:t>Agnieszka Sobczyk</a:t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dirty="0" smtClean="0"/>
              <a:t>Szkoła Podstawowa </a:t>
            </a:r>
            <a:br>
              <a:rPr lang="pl-PL" sz="2800" dirty="0" smtClean="0"/>
            </a:br>
            <a:r>
              <a:rPr lang="pl-PL" sz="2800" dirty="0" smtClean="0"/>
              <a:t>im. ks. </a:t>
            </a:r>
            <a:r>
              <a:rPr lang="pl-PL" sz="2800" smtClean="0"/>
              <a:t>Józefa Dalaka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 Klonowej</a:t>
            </a:r>
            <a:br>
              <a:rPr lang="pl-PL" sz="2800" dirty="0" smtClean="0"/>
            </a:br>
            <a:endParaRPr lang="pl-PL" sz="2800" dirty="0"/>
          </a:p>
        </p:txBody>
      </p:sp>
    </p:spTree>
  </p:cSld>
  <p:clrMapOvr>
    <a:masterClrMapping/>
  </p:clrMapOvr>
  <p:transition spd="slow" advTm="500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Pokaz na ekranie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Motyw pakietu Office</vt:lpstr>
      <vt:lpstr>  Młodzi artyści dla Świętego Jana Pawła II Część 4</vt:lpstr>
      <vt:lpstr>Slajd 2</vt:lpstr>
      <vt:lpstr>Slajd 3</vt:lpstr>
      <vt:lpstr>       Opracowała: Agnieszka Sobczyk  Szkoła Podstawowa  im. ks. Józefa Dalaka w Klonowej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Młodzi artyści dla Świętego Jana Pawła II Część 4</dc:title>
  <dc:creator>Agnieszka</dc:creator>
  <cp:lastModifiedBy>Agnieszka</cp:lastModifiedBy>
  <cp:revision>1</cp:revision>
  <dcterms:created xsi:type="dcterms:W3CDTF">2021-02-02T19:20:32Z</dcterms:created>
  <dcterms:modified xsi:type="dcterms:W3CDTF">2021-02-02T19:24:58Z</dcterms:modified>
</cp:coreProperties>
</file>