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9" r:id="rId4"/>
    <p:sldId id="258" r:id="rId5"/>
    <p:sldId id="262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CFDC-530C-46FC-B84E-AEE900B9EA1A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F522-CDBC-4EB5-BE5A-D65F403B0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CFDC-530C-46FC-B84E-AEE900B9EA1A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F522-CDBC-4EB5-BE5A-D65F403B0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CFDC-530C-46FC-B84E-AEE900B9EA1A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F522-CDBC-4EB5-BE5A-D65F403B0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CFDC-530C-46FC-B84E-AEE900B9EA1A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F522-CDBC-4EB5-BE5A-D65F403B0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CFDC-530C-46FC-B84E-AEE900B9EA1A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F522-CDBC-4EB5-BE5A-D65F403B0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CFDC-530C-46FC-B84E-AEE900B9EA1A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F522-CDBC-4EB5-BE5A-D65F403B0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CFDC-530C-46FC-B84E-AEE900B9EA1A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F522-CDBC-4EB5-BE5A-D65F403B0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CFDC-530C-46FC-B84E-AEE900B9EA1A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F522-CDBC-4EB5-BE5A-D65F403B0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CFDC-530C-46FC-B84E-AEE900B9EA1A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F522-CDBC-4EB5-BE5A-D65F403B0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CFDC-530C-46FC-B84E-AEE900B9EA1A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F522-CDBC-4EB5-BE5A-D65F403B0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CFDC-530C-46FC-B84E-AEE900B9EA1A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F522-CDBC-4EB5-BE5A-D65F403B0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CFDC-530C-46FC-B84E-AEE900B9EA1A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2F522-CDBC-4EB5-BE5A-D65F403B0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342784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48" y="3429000"/>
            <a:ext cx="414702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344816" cy="2016224"/>
          </a:xfrm>
        </p:spPr>
        <p:txBody>
          <a:bodyPr>
            <a:normAutofit fontScale="90000"/>
          </a:bodyPr>
          <a:lstStyle/>
          <a:p>
            <a:r>
              <a:rPr lang="pl-PL" sz="4800" dirty="0" smtClean="0"/>
              <a:t>  Młodzi artyści dla Świętego Jana Pawła II</a:t>
            </a:r>
            <a:br>
              <a:rPr lang="pl-PL" sz="4800" dirty="0" smtClean="0"/>
            </a:br>
            <a:r>
              <a:rPr lang="pl-PL" sz="4800" dirty="0" smtClean="0"/>
              <a:t> część 2</a:t>
            </a:r>
            <a:endParaRPr lang="pl-PL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933056"/>
            <a:ext cx="40095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5776" y="332657"/>
            <a:ext cx="4104456" cy="1152127"/>
          </a:xfrm>
        </p:spPr>
        <p:txBody>
          <a:bodyPr>
            <a:normAutofit/>
          </a:bodyPr>
          <a:lstStyle/>
          <a:p>
            <a:r>
              <a:rPr lang="pl-PL" sz="2800" dirty="0" smtClean="0"/>
              <a:t>Oskar Skrobała</a:t>
            </a:r>
            <a:br>
              <a:rPr lang="pl-PL" sz="2800" dirty="0" smtClean="0"/>
            </a:br>
            <a:r>
              <a:rPr lang="pl-PL" sz="2800" dirty="0" smtClean="0"/>
              <a:t>klasa 3a</a:t>
            </a:r>
            <a:endParaRPr lang="pl-PL" sz="2800" dirty="0"/>
          </a:p>
        </p:txBody>
      </p:sp>
      <p:pic>
        <p:nvPicPr>
          <p:cNvPr id="10242" name="Picture 2" descr="C:\Users\Agnieszka\Desktop\zdjęcia konkursowe\Oskar z klasy 2a mama Agnieszk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347700"/>
            <a:ext cx="4323680" cy="5510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5776" y="332657"/>
            <a:ext cx="4104456" cy="1152127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Wojciech Sęczek</a:t>
            </a:r>
            <a:br>
              <a:rPr lang="pl-PL" sz="2800" dirty="0" smtClean="0"/>
            </a:br>
            <a:r>
              <a:rPr lang="pl-PL" sz="2800" dirty="0" smtClean="0"/>
              <a:t>klasa 3b</a:t>
            </a:r>
            <a:endParaRPr lang="pl-PL" sz="2800" dirty="0"/>
          </a:p>
        </p:txBody>
      </p:sp>
      <p:pic>
        <p:nvPicPr>
          <p:cNvPr id="7170" name="Picture 2" descr="C:\Users\Agnieszka\Desktop\zdjęcia konkursowe\IMG_20200525_105509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780356" cy="43764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5776" y="332657"/>
            <a:ext cx="4104456" cy="1152127"/>
          </a:xfrm>
        </p:spPr>
        <p:txBody>
          <a:bodyPr>
            <a:normAutofit/>
          </a:bodyPr>
          <a:lstStyle/>
          <a:p>
            <a:r>
              <a:rPr lang="pl-PL" sz="2800" dirty="0" smtClean="0"/>
              <a:t>Mateusz </a:t>
            </a:r>
            <a:r>
              <a:rPr lang="pl-PL" sz="2800" dirty="0" err="1" smtClean="0"/>
              <a:t>Skotarski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klasa 3a</a:t>
            </a:r>
            <a:endParaRPr lang="pl-PL" sz="2800" dirty="0"/>
          </a:p>
        </p:txBody>
      </p:sp>
      <p:pic>
        <p:nvPicPr>
          <p:cNvPr id="5122" name="Picture 2" descr="C:\Users\Agnieszka\Desktop\zdjęcia konkursowe\IMG_5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288924" cy="48592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5776" y="332657"/>
            <a:ext cx="4104456" cy="1152127"/>
          </a:xfrm>
        </p:spPr>
        <p:txBody>
          <a:bodyPr>
            <a:normAutofit/>
          </a:bodyPr>
          <a:lstStyle/>
          <a:p>
            <a:r>
              <a:rPr lang="pl-PL" sz="2800" dirty="0" smtClean="0"/>
              <a:t>Szymon </a:t>
            </a:r>
            <a:r>
              <a:rPr lang="pl-PL" sz="2800" dirty="0" err="1" smtClean="0"/>
              <a:t>Guziak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klasa 3b</a:t>
            </a:r>
            <a:endParaRPr lang="pl-PL" sz="2800" dirty="0"/>
          </a:p>
        </p:txBody>
      </p:sp>
      <p:pic>
        <p:nvPicPr>
          <p:cNvPr id="11266" name="Picture 2" descr="C:\Users\Agnieszka\Desktop\zdjęcia konkursowe\received_998360070601853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33835"/>
            <a:ext cx="4824536" cy="542416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</Words>
  <Application>Microsoft Office PowerPoint</Application>
  <PresentationFormat>Pokaz na ekranie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  Młodzi artyści dla Świętego Jana Pawła II  część 2</vt:lpstr>
      <vt:lpstr>Oskar Skrobała klasa 3a</vt:lpstr>
      <vt:lpstr>Wojciech Sęczek klasa 3b</vt:lpstr>
      <vt:lpstr>Mateusz Skotarski klasa 3a</vt:lpstr>
      <vt:lpstr>Szymon Guziak klasa 3b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Agnieszka</dc:creator>
  <cp:lastModifiedBy>Agnieszka</cp:lastModifiedBy>
  <cp:revision>5</cp:revision>
  <dcterms:created xsi:type="dcterms:W3CDTF">2021-02-02T18:58:35Z</dcterms:created>
  <dcterms:modified xsi:type="dcterms:W3CDTF">2021-02-02T19:06:38Z</dcterms:modified>
</cp:coreProperties>
</file>