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3" r:id="rId4"/>
    <p:sldId id="256" r:id="rId5"/>
    <p:sldId id="270" r:id="rId6"/>
    <p:sldId id="264" r:id="rId7"/>
    <p:sldId id="257" r:id="rId8"/>
    <p:sldId id="258" r:id="rId9"/>
    <p:sldId id="272" r:id="rId10"/>
    <p:sldId id="283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800000"/>
    <a:srgbClr val="660033"/>
    <a:srgbClr val="000099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67" autoAdjust="0"/>
    <p:restoredTop sz="90929"/>
  </p:normalViewPr>
  <p:slideViewPr>
    <p:cSldViewPr>
      <p:cViewPr varScale="1">
        <p:scale>
          <a:sx n="69" d="100"/>
          <a:sy n="69" d="100"/>
        </p:scale>
        <p:origin x="-15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E9D7D-77C3-48CA-8BF6-32BEAE69058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9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1B2F9-1329-406E-941D-CC4036A4112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9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F99C-1BC5-47B2-96AD-081F330CD03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9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B862-6CA8-4D7E-AB09-019A036E80E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9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015FA-3D37-4C2C-941D-92D4C951F62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9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17C75-2044-4039-9584-287BF064847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9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E03B8-D54C-4B68-AB87-78A9332C26B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9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B04D7-F584-4945-9335-68ECD9ECE1C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9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319FD-F3F4-488F-972C-303A5D68F96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9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5A1BF-B3FA-4EA2-B3E5-5F4ED96EA73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9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D6FF1-EADB-47D1-AE39-04D6E6DE372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9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BADF2635-E8A8-4921-BD0C-3D3FD4DCB1AF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9000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26"/>
          <p:cNvSpPr txBox="1">
            <a:spLocks noChangeArrowheads="1"/>
          </p:cNvSpPr>
          <p:nvPr/>
        </p:nvSpPr>
        <p:spPr bwMode="auto">
          <a:xfrm>
            <a:off x="609600" y="3657600"/>
            <a:ext cx="7467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8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Życzenia</a:t>
            </a:r>
          </a:p>
          <a:p>
            <a:pPr algn="ctr"/>
            <a:r>
              <a:rPr lang="pl-PL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Matki Marii Merkert</a:t>
            </a:r>
          </a:p>
        </p:txBody>
      </p:sp>
      <p:pic>
        <p:nvPicPr>
          <p:cNvPr id="5" name="Picture 4" descr="Znalezione obrazy dla zapytania t&amp;lstrok;o do prezentacji zimow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500034" y="571480"/>
            <a:ext cx="5418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Narodziłem się nagi mówi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Bóg,</a:t>
            </a:r>
            <a:endParaRPr lang="pl-PL" sz="3200" dirty="0">
              <a:latin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57158" y="3429000"/>
            <a:ext cx="5286383" cy="1077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abyś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ty, </a:t>
            </a: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potrafił wyrzekać się samego siebie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pl-PL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16000">
    <p:zoom/>
    <p:sndAc>
      <p:stSnd loop="1">
        <p:snd r:embed="rId2" name="Peace 2.11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26"/>
          <p:cNvSpPr txBox="1">
            <a:spLocks noChangeArrowheads="1"/>
          </p:cNvSpPr>
          <p:nvPr/>
        </p:nvSpPr>
        <p:spPr bwMode="auto">
          <a:xfrm>
            <a:off x="3200400" y="533400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ul. Marii Merkert w Nysie</a:t>
            </a:r>
          </a:p>
        </p:txBody>
      </p:sp>
      <p:pic>
        <p:nvPicPr>
          <p:cNvPr id="5" name="Picture 4" descr="Znalezione obrazy dla zapytania t&amp;lstrok;o do prezentacji zimo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357158" y="500063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Narodziłem się w twoim ludzkim życiu, mówi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Bóg,</a:t>
            </a:r>
            <a:endParaRPr lang="pl-PL" sz="3200" dirty="0">
              <a:latin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0034" y="3786190"/>
            <a:ext cx="5572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aby wszystkich ludzi zaprowadzić do domu Ojca.</a:t>
            </a:r>
            <a:endParaRPr lang="pl-PL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209800" y="4572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</a:pPr>
            <a:r>
              <a:rPr lang="pl-PL" sz="2800">
                <a:solidFill>
                  <a:schemeClr val="bg1"/>
                </a:solidFill>
                <a:effectLst/>
              </a:rPr>
              <a:t>Nysa – miasto szczęśliwe</a:t>
            </a:r>
          </a:p>
        </p:txBody>
      </p:sp>
      <p:graphicFrame>
        <p:nvGraphicFramePr>
          <p:cNvPr id="34816" name="Object 0"/>
          <p:cNvGraphicFramePr>
            <a:graphicFrameLocks noChangeAspect="1"/>
          </p:cNvGraphicFramePr>
          <p:nvPr/>
        </p:nvGraphicFramePr>
        <p:xfrm>
          <a:off x="4953000" y="6334125"/>
          <a:ext cx="1924050" cy="523875"/>
        </p:xfrm>
        <a:graphic>
          <a:graphicData uri="http://schemas.openxmlformats.org/presentationml/2006/ole">
            <p:oleObj spid="_x0000_s34816" name="PHOTO-PAINT" r:id="rId4" imgW="495008" imgH="135361" progId="CorelPhotoPaint.Image.12">
              <p:embed/>
            </p:oleObj>
          </a:graphicData>
        </a:graphic>
      </p:graphicFrame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308725" y="422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4" descr="Znalezione obrazy dla zapytania t&amp;lstrok;o do prezentacji zimow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428596" y="500042"/>
            <a:ext cx="3821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Narodziłem się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ubogi,</a:t>
            </a:r>
            <a:endParaRPr lang="pl-PL" sz="3200" dirty="0">
              <a:latin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28596" y="350043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abyś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ty, </a:t>
            </a: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mógł uznać mnie za jedyne bogactwo.</a:t>
            </a:r>
            <a:endParaRPr lang="pl-PL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16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47800" y="41148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pl-PL" sz="4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Times New Roman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76400" y="4114800"/>
            <a:ext cx="54864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Moje serce </a:t>
            </a:r>
            <a:endParaRPr lang="pl-PL" sz="4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pl-PL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ż</a:t>
            </a:r>
            <a:r>
              <a:rPr lang="pl-PL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yczy Tobie </a:t>
            </a:r>
            <a:endParaRPr lang="pl-PL" sz="4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pl-PL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wszelkiego dobra.</a:t>
            </a:r>
            <a:endParaRPr lang="pl-PL" sz="4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4" descr="Znalezione obrazy dla zapytania t&amp;lstrok;o do prezentacji zimo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357158" y="500042"/>
            <a:ext cx="4176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Narodziłem się w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stajni,</a:t>
            </a:r>
            <a:endParaRPr lang="pl-PL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57158" y="36433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abyś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ty, </a:t>
            </a: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nauczył się uświęcać każde miejsce. </a:t>
            </a:r>
            <a:endParaRPr lang="pl-PL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16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pl-PL" sz="400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86200" y="41148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pl-PL" sz="4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Tahom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48000" y="4114800"/>
            <a:ext cx="55626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charset="0"/>
              </a:rPr>
              <a:t>Nie rozprasza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ć 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charset="0"/>
              </a:rPr>
              <a:t>si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ł </a:t>
            </a:r>
          </a:p>
          <a:p>
            <a:pPr algn="ctr"/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charset="0"/>
              </a:rPr>
              <a:t>w daremnej </a:t>
            </a:r>
            <a:endParaRPr lang="pl-PL" sz="4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w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charset="0"/>
              </a:rPr>
              <a:t>alce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charset="0"/>
              </a:rPr>
              <a:t>z trudno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ś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charset="0"/>
              </a:rPr>
              <a:t>ciami.</a:t>
            </a:r>
          </a:p>
        </p:txBody>
      </p:sp>
      <p:pic>
        <p:nvPicPr>
          <p:cNvPr id="7" name="Picture 4" descr="Znalezione obrazy dla zapytania t&amp;lstrok;o do prezentacji zimo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357158" y="428604"/>
            <a:ext cx="4332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Narodziłem się bezsilny, </a:t>
            </a:r>
            <a:endParaRPr lang="pl-PL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85720" y="3786190"/>
            <a:ext cx="5665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abyś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ty nigdy, </a:t>
            </a: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mnie się nie lękał. </a:t>
            </a:r>
            <a:endParaRPr lang="pl-PL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16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Object 1028"/>
          <p:cNvGraphicFramePr>
            <a:graphicFrameLocks noChangeAspect="1"/>
          </p:cNvGraphicFramePr>
          <p:nvPr/>
        </p:nvGraphicFramePr>
        <p:xfrm flipV="1">
          <a:off x="4876800" y="6313488"/>
          <a:ext cx="2000250" cy="544512"/>
        </p:xfrm>
        <a:graphic>
          <a:graphicData uri="http://schemas.openxmlformats.org/presentationml/2006/ole">
            <p:oleObj spid="_x0000_s16388" name="PHOTO-PAINT" r:id="rId4" imgW="495008" imgH="135361" progId="CorelPhotoPaint.Image.12">
              <p:embed/>
            </p:oleObj>
          </a:graphicData>
        </a:graphic>
      </p:graphicFrame>
      <p:pic>
        <p:nvPicPr>
          <p:cNvPr id="5" name="Picture 4" descr="Znalezione obrazy dla zapytania t&amp;lstrok;o do prezentacji zimow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357158" y="428604"/>
            <a:ext cx="4483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Narodziłem się z miłości, </a:t>
            </a:r>
            <a:endParaRPr lang="pl-PL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85720" y="371475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abyś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ty, </a:t>
            </a: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nigdy nie zwątpił w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moją </a:t>
            </a: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miłość.</a:t>
            </a:r>
            <a:endParaRPr lang="pl-PL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16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028"/>
          <p:cNvSpPr>
            <a:spLocks noChangeArrowheads="1"/>
          </p:cNvSpPr>
          <p:nvPr/>
        </p:nvSpPr>
        <p:spPr bwMode="auto">
          <a:xfrm>
            <a:off x="457200" y="609600"/>
            <a:ext cx="33528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Ż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ycz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ę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 </a:t>
            </a:r>
            <a:endParaRPr lang="pl-PL" sz="4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wiernego </a:t>
            </a:r>
            <a:endParaRPr lang="pl-PL" sz="4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w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ype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ł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niania </a:t>
            </a:r>
            <a:endParaRPr lang="pl-PL" sz="4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obowi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ą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zków.</a:t>
            </a:r>
          </a:p>
        </p:txBody>
      </p:sp>
      <p:pic>
        <p:nvPicPr>
          <p:cNvPr id="5" name="Picture 4" descr="Znalezione obrazy dla zapytania t&amp;lstrok;o do prezentacji zimo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00034" y="500042"/>
            <a:ext cx="4160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Narodziłem się w nocy, </a:t>
            </a:r>
            <a:endParaRPr lang="pl-PL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28596" y="3429000"/>
            <a:ext cx="53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abyś ty uwierzył, iż mogę rozjaśnić każdą rzeczywistość spowitą ciemnością.</a:t>
            </a:r>
            <a:endParaRPr lang="pl-PL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16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495800" y="2895600"/>
            <a:ext cx="41148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Ż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ycz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ę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 </a:t>
            </a:r>
            <a:endParaRPr lang="pl-PL" sz="4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pe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ł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nej 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ś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wiadomo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ś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ci </a:t>
            </a:r>
            <a:r>
              <a:rPr lang="pl-PL" sz="4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swe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go 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p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owo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ł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ania.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</a:p>
        </p:txBody>
      </p:sp>
      <p:pic>
        <p:nvPicPr>
          <p:cNvPr id="5" name="Picture 4" descr="Znalezione obrazy dla zapytania t&amp;lstrok;o do prezentacji zimo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357158" y="500063"/>
            <a:ext cx="6072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Narodziłem się w ludzkiej postaci mówi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Bóg,</a:t>
            </a:r>
            <a:endParaRPr lang="pl-PL" sz="3200" dirty="0">
              <a:latin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57158" y="3714752"/>
            <a:ext cx="5357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abyś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ty, </a:t>
            </a: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nigdy nie wstydził się być sobą. </a:t>
            </a:r>
            <a:endParaRPr lang="pl-PL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17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47800" y="457200"/>
            <a:ext cx="64008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Ż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ycz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ę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 ofiarnej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mi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ł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o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ś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ci Boga</a:t>
            </a:r>
            <a:endParaRPr lang="pl-PL" sz="4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 i przyjemnej Bogu </a:t>
            </a:r>
            <a:endParaRPr lang="pl-PL" sz="4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mi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łoś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ci bli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ź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niego.</a:t>
            </a:r>
            <a:endParaRPr lang="pl-PL" sz="4800">
              <a:solidFill>
                <a:srgbClr val="333333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Znalezione obrazy dla zapytania t&amp;lstrok;o do prezentacji zimo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357158" y="571480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Narodziłem się prześladowany od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początku,</a:t>
            </a:r>
            <a:endParaRPr lang="pl-PL" sz="3200" dirty="0">
              <a:latin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28596" y="3500438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abyś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ty, </a:t>
            </a: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nauczył się przyjmować wszelkie trudności.</a:t>
            </a:r>
            <a:endParaRPr lang="pl-PL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16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26"/>
          <p:cNvSpPr txBox="1">
            <a:spLocks noChangeArrowheads="1"/>
          </p:cNvSpPr>
          <p:nvPr/>
        </p:nvSpPr>
        <p:spPr bwMode="auto">
          <a:xfrm>
            <a:off x="2209800" y="4876800"/>
            <a:ext cx="5867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Czy</a:t>
            </a:r>
            <a:r>
              <a:rPr lang="pl-PL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ń</a:t>
            </a:r>
            <a:r>
              <a:rPr lang="pl-PL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my co w naszej mocy, </a:t>
            </a:r>
            <a:endParaRPr lang="pl-PL" sz="4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pl-PL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Bóg reszt</a:t>
            </a:r>
            <a:r>
              <a:rPr lang="pl-PL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ę</a:t>
            </a:r>
            <a:r>
              <a:rPr lang="pl-PL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 uzupe</a:t>
            </a:r>
            <a:r>
              <a:rPr lang="pl-PL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ł</a:t>
            </a:r>
            <a:r>
              <a:rPr lang="pl-PL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ni.</a:t>
            </a:r>
            <a:endParaRPr lang="pl-PL">
              <a:solidFill>
                <a:srgbClr val="333333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Znalezione obrazy dla zapytania t&amp;lstrok;o do prezentacji zimo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71472" y="571480"/>
            <a:ext cx="4766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Narodziłem się w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prostocie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</a:t>
            </a:r>
            <a:endParaRPr lang="pl-PL" dirty="0">
              <a:latin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0034" y="36433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abyś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ty, </a:t>
            </a: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nie był wewnętrznie zagmatwany.</a:t>
            </a:r>
            <a:endParaRPr lang="pl-PL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16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214</Words>
  <Application>Microsoft PowerPoint</Application>
  <PresentationFormat>Pokaz na ekranie (4:3)</PresentationFormat>
  <Paragraphs>41</Paragraphs>
  <Slides>10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Times New Roman</vt:lpstr>
      <vt:lpstr>Monotype Corsiva</vt:lpstr>
      <vt:lpstr>Tahoma</vt:lpstr>
      <vt:lpstr>Projekt domyślny</vt:lpstr>
      <vt:lpstr>Corel PHOTO-PAINT 12.0 Image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Company>CSSE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Zyczenia M.Marii</dc:title>
  <dc:subject>Mysli</dc:subject>
  <dc:creator>s.M.Maragarita Cebula</dc:creator>
  <cp:lastModifiedBy>Wiola</cp:lastModifiedBy>
  <cp:revision>4</cp:revision>
  <dcterms:created xsi:type="dcterms:W3CDTF">2007-06-10T15:54:06Z</dcterms:created>
  <dcterms:modified xsi:type="dcterms:W3CDTF">2017-01-11T23:01:59Z</dcterms:modified>
  <cp:category>Prezentacja</cp:category>
</cp:coreProperties>
</file>