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5" r:id="rId3"/>
    <p:sldId id="276" r:id="rId4"/>
    <p:sldId id="264" r:id="rId5"/>
    <p:sldId id="265" r:id="rId6"/>
    <p:sldId id="268" r:id="rId7"/>
    <p:sldId id="269" r:id="rId8"/>
    <p:sldId id="267" r:id="rId9"/>
    <p:sldId id="270" r:id="rId10"/>
    <p:sldId id="257" r:id="rId11"/>
    <p:sldId id="274" r:id="rId12"/>
    <p:sldId id="273" r:id="rId13"/>
    <p:sldId id="272" r:id="rId14"/>
    <p:sldId id="258" r:id="rId15"/>
    <p:sldId id="271" r:id="rId16"/>
    <p:sldId id="259" r:id="rId17"/>
    <p:sldId id="266" r:id="rId18"/>
    <p:sldId id="260" r:id="rId19"/>
    <p:sldId id="261" r:id="rId20"/>
    <p:sldId id="277" r:id="rId21"/>
    <p:sldId id="262" r:id="rId22"/>
    <p:sldId id="263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3" autoAdjust="0"/>
    <p:restoredTop sz="94718" autoAdjust="0"/>
  </p:normalViewPr>
  <p:slideViewPr>
    <p:cSldViewPr>
      <p:cViewPr>
        <p:scale>
          <a:sx n="100" d="100"/>
          <a:sy n="100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676FEB9-D6BA-4D7A-82F8-FBD63F32BCAC}" type="datetimeFigureOut">
              <a:rPr lang="pl-PL" smtClean="0"/>
              <a:pPr/>
              <a:t>2015-05-28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8EC6722-9D08-4638-B05B-1FB9BA983E0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FEB9-D6BA-4D7A-82F8-FBD63F32BCAC}" type="datetimeFigureOut">
              <a:rPr lang="pl-PL" smtClean="0"/>
              <a:pPr/>
              <a:t>2015-05-28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6722-9D08-4638-B05B-1FB9BA983E0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FEB9-D6BA-4D7A-82F8-FBD63F32BCAC}" type="datetimeFigureOut">
              <a:rPr lang="pl-PL" smtClean="0"/>
              <a:pPr/>
              <a:t>2015-05-28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6722-9D08-4638-B05B-1FB9BA983E0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76FEB9-D6BA-4D7A-82F8-FBD63F32BCAC}" type="datetimeFigureOut">
              <a:rPr lang="pl-PL" smtClean="0"/>
              <a:pPr/>
              <a:t>2015-05-28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EC6722-9D08-4638-B05B-1FB9BA983E0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76FEB9-D6BA-4D7A-82F8-FBD63F32BCAC}" type="datetimeFigureOut">
              <a:rPr lang="pl-PL" smtClean="0"/>
              <a:pPr/>
              <a:t>2015-05-28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8EC6722-9D08-4638-B05B-1FB9BA983E0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FEB9-D6BA-4D7A-82F8-FBD63F32BCAC}" type="datetimeFigureOut">
              <a:rPr lang="pl-PL" smtClean="0"/>
              <a:pPr/>
              <a:t>2015-05-28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6722-9D08-4638-B05B-1FB9BA983E0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FEB9-D6BA-4D7A-82F8-FBD63F32BCAC}" type="datetimeFigureOut">
              <a:rPr lang="pl-PL" smtClean="0"/>
              <a:pPr/>
              <a:t>2015-05-28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6722-9D08-4638-B05B-1FB9BA983E0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76FEB9-D6BA-4D7A-82F8-FBD63F32BCAC}" type="datetimeFigureOut">
              <a:rPr lang="pl-PL" smtClean="0"/>
              <a:pPr/>
              <a:t>2015-05-28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EC6722-9D08-4638-B05B-1FB9BA983E0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FEB9-D6BA-4D7A-82F8-FBD63F32BCAC}" type="datetimeFigureOut">
              <a:rPr lang="pl-PL" smtClean="0"/>
              <a:pPr/>
              <a:t>2015-05-28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6722-9D08-4638-B05B-1FB9BA983E0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76FEB9-D6BA-4D7A-82F8-FBD63F32BCAC}" type="datetimeFigureOut">
              <a:rPr lang="pl-PL" smtClean="0"/>
              <a:pPr/>
              <a:t>2015-05-28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EC6722-9D08-4638-B05B-1FB9BA983E0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76FEB9-D6BA-4D7A-82F8-FBD63F32BCAC}" type="datetimeFigureOut">
              <a:rPr lang="pl-PL" smtClean="0"/>
              <a:pPr/>
              <a:t>2015-05-28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EC6722-9D08-4638-B05B-1FB9BA983E0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76FEB9-D6BA-4D7A-82F8-FBD63F32BCAC}" type="datetimeFigureOut">
              <a:rPr lang="pl-PL" smtClean="0"/>
              <a:pPr/>
              <a:t>2015-05-28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EC6722-9D08-4638-B05B-1FB9BA983E0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11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en Encounters" pitchFamily="2" charset="0"/>
              </a:rPr>
              <a:t>e-portfolio klasy 5 b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8434" name="Picture 2" descr="Znalezione obrazy dla zapytania jedziemy na wycieczk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429000"/>
            <a:ext cx="5584616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008000"/>
                </a:solidFill>
              </a:rPr>
              <a:t>Nasza klasa uczestniczy w różnych           przedstawieniach </a:t>
            </a:r>
            <a:endParaRPr lang="pl-PL" sz="3600" b="1" dirty="0">
              <a:solidFill>
                <a:srgbClr val="008000"/>
              </a:solidFill>
            </a:endParaRPr>
          </a:p>
        </p:txBody>
      </p:sp>
      <p:pic>
        <p:nvPicPr>
          <p:cNvPr id="5" name="Symbol zastępczy zawartości 4" descr="http://zsklonowa.weebly.com/uploads/3/8/8/1/38816285/490766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2060848"/>
            <a:ext cx="3744416" cy="3816424"/>
          </a:xfrm>
          <a:prstGeom prst="rect">
            <a:avLst/>
          </a:prstGeom>
          <a:ln w="101600">
            <a:gradFill>
              <a:gsLst>
                <a:gs pos="0">
                  <a:srgbClr val="FFFF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ymbol zastępczy zawartości 7" descr="http://zsklonowa.weebly.com/uploads/3/8/8/1/38816285/9983356.jp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2276872"/>
            <a:ext cx="3456384" cy="3672408"/>
          </a:xfrm>
          <a:prstGeom prst="rect">
            <a:avLst/>
          </a:prstGeom>
          <a:ln w="101600">
            <a:gradFill>
              <a:gsLst>
                <a:gs pos="0">
                  <a:srgbClr val="008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3059832" y="1417638"/>
            <a:ext cx="2952328" cy="21116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31746" name="Picture 2" descr="http://zsklonowa.weebly.com/uploads/3/8/8/1/38816285/80744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7920880" cy="5940660"/>
          </a:xfrm>
          <a:prstGeom prst="rect">
            <a:avLst/>
          </a:prstGeom>
          <a:noFill/>
          <a:ln w="114300"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2" descr="C:\Users\Musialski\Desktop\ZDJĘCIA EKO\DSCN58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5861"/>
            <a:ext cx="7776864" cy="6221491"/>
          </a:xfrm>
          <a:prstGeom prst="rect">
            <a:avLst/>
          </a:prstGeom>
          <a:noFill/>
          <a:ln w="114300">
            <a:gradFill>
              <a:gsLst>
                <a:gs pos="0">
                  <a:srgbClr val="FFFF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C:\Users\Musialski\Desktop\KOLĘDNICY\DSCN66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415" y="260648"/>
            <a:ext cx="8146370" cy="5688631"/>
          </a:xfrm>
          <a:prstGeom prst="rect">
            <a:avLst/>
          </a:prstGeom>
          <a:ln w="114300"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F:\Marzena\W świecie deserów\IMG_1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496048" cy="3372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008000"/>
                </a:solidFill>
              </a:rPr>
              <a:t>Również bierzemy udział w zajęciach pozalekcyjnych</a:t>
            </a:r>
            <a:endParaRPr lang="pl-PL" b="1" dirty="0">
              <a:solidFill>
                <a:srgbClr val="008000"/>
              </a:solidFill>
            </a:endParaRPr>
          </a:p>
        </p:txBody>
      </p:sp>
      <p:pic>
        <p:nvPicPr>
          <p:cNvPr id="5" name="Symbol zastępczy zawartości 4" descr="http://zsklonowa.weebly.com/uploads/3/8/8/1/38816285/3172175.jp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0032" y="1556792"/>
            <a:ext cx="2880320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F:\Marzena\W świecie deserów\IMG_1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588000" y="-4191000"/>
            <a:ext cx="4064000" cy="3048000"/>
          </a:xfrm>
          <a:prstGeom prst="rect">
            <a:avLst/>
          </a:prstGeom>
          <a:noFill/>
        </p:spPr>
      </p:pic>
      <p:pic>
        <p:nvPicPr>
          <p:cNvPr id="6147" name="Picture 3" descr="F:\Marzena\W świecie deserów\IMG_1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588000" y="-4191000"/>
            <a:ext cx="4064000" cy="3048000"/>
          </a:xfrm>
          <a:prstGeom prst="rect">
            <a:avLst/>
          </a:prstGeom>
          <a:noFill/>
        </p:spPr>
      </p:pic>
      <p:pic>
        <p:nvPicPr>
          <p:cNvPr id="6148" name="Picture 4" descr="F:\Marzena\W świecie deserów\IMG_1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588000" y="-4191000"/>
            <a:ext cx="4064000" cy="3048000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437112"/>
            <a:ext cx="4043363" cy="1900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F:\Marzenka maj15\Ruszaj się człowieku\IMG_18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5856651" cy="4392488"/>
          </a:xfrm>
          <a:prstGeom prst="rect">
            <a:avLst/>
          </a:prstGeom>
          <a:ln w="114300"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6" name="Picture 4" descr="http://zsklonowa.weebly.com/uploads/3/8/8/1/38816285/1204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4170040" cy="31275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8000"/>
                </a:solidFill>
              </a:rPr>
              <a:t>Oraz  konkursach zarówno sportowych i rozrywkowych </a:t>
            </a:r>
            <a:endParaRPr lang="pl-PL" sz="3200" b="1" dirty="0">
              <a:solidFill>
                <a:srgbClr val="008000"/>
              </a:solidFill>
            </a:endParaRPr>
          </a:p>
        </p:txBody>
      </p:sp>
      <p:pic>
        <p:nvPicPr>
          <p:cNvPr id="10242" name="Picture 2" descr="F:\zdjęcia 3 marca 2015\Zawody sportowe\DSCN718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32858"/>
            <a:ext cx="3657600" cy="374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Symbol zastępczy zawartości 7" descr="http://zsklonowa.weebly.com/uploads/3/8/8/1/38816285/2169288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35896" y="2996952"/>
            <a:ext cx="4968552" cy="3528392"/>
          </a:xfrm>
          <a:prstGeom prst="rect">
            <a:avLst/>
          </a:prstGeom>
          <a:noFill/>
          <a:ln w="1016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Symbol zastępczy tekstu 2"/>
          <p:cNvSpPr>
            <a:spLocks noGrp="1"/>
          </p:cNvSpPr>
          <p:nvPr>
            <p:ph type="body" sz="quarter" idx="1"/>
          </p:nvPr>
        </p:nvSpPr>
        <p:spPr>
          <a:xfrm>
            <a:off x="683568" y="1700808"/>
            <a:ext cx="3657600" cy="658368"/>
          </a:xfrm>
        </p:spPr>
        <p:txBody>
          <a:bodyPr/>
          <a:lstStyle/>
          <a:p>
            <a:r>
              <a:rPr lang="pl-PL" dirty="0" smtClean="0"/>
              <a:t>Zawody w siatkówce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5004048" y="5877272"/>
            <a:ext cx="3657600" cy="658368"/>
          </a:xfrm>
        </p:spPr>
        <p:txBody>
          <a:bodyPr/>
          <a:lstStyle/>
          <a:p>
            <a:r>
              <a:rPr lang="pl-PL" dirty="0" smtClean="0"/>
              <a:t>Konkurs na straszydło</a:t>
            </a:r>
            <a:endParaRPr lang="pl-P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12776"/>
            <a:ext cx="1900189" cy="133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8000"/>
                </a:solidFill>
              </a:rPr>
              <a:t>A o wiedzy też nie zapominamy</a:t>
            </a:r>
            <a:endParaRPr lang="pl-PL" b="1" dirty="0">
              <a:solidFill>
                <a:srgbClr val="008000"/>
              </a:solidFill>
            </a:endParaRPr>
          </a:p>
        </p:txBody>
      </p:sp>
      <p:pic>
        <p:nvPicPr>
          <p:cNvPr id="9218" name="Picture 2" descr="F:\Konkurs ekologiczny - klasy 2- 6 sp\IMG_192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772816"/>
            <a:ext cx="5205445" cy="3904084"/>
          </a:xfrm>
          <a:prstGeom prst="rect">
            <a:avLst/>
          </a:prstGeom>
          <a:noFill/>
          <a:ln w="101600">
            <a:solidFill>
              <a:srgbClr val="FFFF00"/>
            </a:solidFill>
          </a:ln>
        </p:spPr>
      </p:pic>
      <p:pic>
        <p:nvPicPr>
          <p:cNvPr id="9219" name="Picture 3" descr="C:\Users\Musialski\Desktop\Fotgraf grudzień\DSCN66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371975" y="2276872"/>
            <a:ext cx="4026738" cy="3057128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</p:pic>
      <p:sp>
        <p:nvSpPr>
          <p:cNvPr id="5" name="Symbol zastępczy tekstu 4"/>
          <p:cNvSpPr>
            <a:spLocks noGrp="1"/>
          </p:cNvSpPr>
          <p:nvPr>
            <p:ph type="body" sz="quarter" idx="1"/>
          </p:nvPr>
        </p:nvSpPr>
        <p:spPr>
          <a:xfrm flipH="1">
            <a:off x="683567" y="1569720"/>
            <a:ext cx="0" cy="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0" cy="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008000"/>
                </a:solidFill>
              </a:rPr>
              <a:t>Pani Dorota </a:t>
            </a:r>
            <a:r>
              <a:rPr lang="pl-PL" sz="3600" b="1" dirty="0" err="1" smtClean="0">
                <a:solidFill>
                  <a:srgbClr val="008000"/>
                </a:solidFill>
              </a:rPr>
              <a:t>Pychyńska</a:t>
            </a:r>
            <a:r>
              <a:rPr lang="pl-PL" sz="3600" b="1" dirty="0" smtClean="0">
                <a:solidFill>
                  <a:srgbClr val="008000"/>
                </a:solidFill>
              </a:rPr>
              <a:t> zabrała nas na wycieczkę do oczyszczalni ścieków</a:t>
            </a:r>
            <a:endParaRPr lang="pl-PL" sz="3600" b="1" dirty="0">
              <a:solidFill>
                <a:srgbClr val="008000"/>
              </a:solidFill>
            </a:endParaRPr>
          </a:p>
        </p:txBody>
      </p:sp>
      <p:pic>
        <p:nvPicPr>
          <p:cNvPr id="4" name="Symbol zastępczy zawartości 3" descr="http://zsklonowa.weebly.com/uploads/3/8/8/1/38816285/193040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7056784" cy="3855942"/>
          </a:xfrm>
          <a:prstGeom prst="rect">
            <a:avLst/>
          </a:prstGeom>
          <a:noFill/>
          <a:ln w="1016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zsklonowa.weebly.com/uploads/3/8/8/1/38816285/3375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3"/>
            <a:ext cx="4176464" cy="620312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872208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Potem pojechaliśmy do </a:t>
            </a:r>
            <a:br>
              <a:rPr lang="pl-PL" sz="3600" b="1" dirty="0" smtClean="0">
                <a:solidFill>
                  <a:srgbClr val="FF0000"/>
                </a:solidFill>
              </a:rPr>
            </a:br>
            <a:r>
              <a:rPr lang="pl-PL" sz="3600" b="1" dirty="0" smtClean="0">
                <a:solidFill>
                  <a:srgbClr val="FF0000"/>
                </a:solidFill>
              </a:rPr>
              <a:t>nadleśnictwa Złoczew, a na sam koniec było ognisko</a:t>
            </a:r>
            <a:endParaRPr lang="pl-PL" sz="3600" b="1" dirty="0">
              <a:solidFill>
                <a:srgbClr val="FF0000"/>
              </a:solidFill>
            </a:endParaRPr>
          </a:p>
        </p:txBody>
      </p:sp>
      <p:pic>
        <p:nvPicPr>
          <p:cNvPr id="8" name="Symbol zastępczy zawartości 7" descr="http://zsklonowa.weebly.com/uploads/3/8/8/1/38816285/5884969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3763963" cy="3744912"/>
          </a:xfrm>
          <a:prstGeom prst="rect">
            <a:avLst/>
          </a:prstGeom>
          <a:noFill/>
          <a:ln w="1016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2776" name="Picture 8" descr="http://www.pspland.szkolnastrona.pl/container/nauczycielka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52120" y="764704"/>
            <a:ext cx="2943225" cy="3810000"/>
          </a:xfrm>
          <a:prstGeom prst="rect">
            <a:avLst/>
          </a:prstGeom>
          <a:noFill/>
          <a:ln w="101600">
            <a:solidFill>
              <a:srgbClr val="FF0000">
                <a:alpha val="20000"/>
              </a:srgbClr>
            </a:solidFill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564904"/>
            <a:ext cx="6172200" cy="2384286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rgbClr val="FF0000"/>
                </a:solidFill>
                <a:latin typeface="Berlin Sans FB Demi" pitchFamily="34" charset="0"/>
              </a:rPr>
              <a:t>Kieruje naszą klasą pani </a:t>
            </a:r>
            <a:r>
              <a:rPr lang="pl-PL" sz="4800" b="1" dirty="0" err="1" smtClean="0">
                <a:solidFill>
                  <a:srgbClr val="FF0000"/>
                </a:solidFill>
                <a:latin typeface="Berlin Sans FB Demi" pitchFamily="34" charset="0"/>
              </a:rPr>
              <a:t>dorotka</a:t>
            </a:r>
            <a:r>
              <a:rPr lang="pl-PL" sz="4800" b="1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pl-PL" sz="4800" b="1" dirty="0" err="1" smtClean="0">
                <a:solidFill>
                  <a:srgbClr val="FF0000"/>
                </a:solidFill>
                <a:latin typeface="Berlin Sans FB Demi" pitchFamily="34" charset="0"/>
              </a:rPr>
              <a:t>pychyńska</a:t>
            </a:r>
            <a:endParaRPr lang="pl-PL" sz="4800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FFFF00"/>
                </a:solidFill>
              </a:rPr>
              <a:t>Łatwo to raczej z mami</a:t>
            </a:r>
          </a:p>
          <a:p>
            <a:pPr algn="ctr"/>
            <a:r>
              <a:rPr lang="pl-PL" sz="3200" dirty="0" smtClean="0">
                <a:solidFill>
                  <a:srgbClr val="FFFF00"/>
                </a:solidFill>
              </a:rPr>
              <a:t> nie ma…</a:t>
            </a:r>
            <a:endParaRPr lang="pl-PL" sz="3200" dirty="0">
              <a:solidFill>
                <a:srgbClr val="FFFF00"/>
              </a:solidFill>
            </a:endParaRPr>
          </a:p>
        </p:txBody>
      </p:sp>
      <p:sp>
        <p:nvSpPr>
          <p:cNvPr id="32772" name="AutoShape 4" descr="Znalezione obrazy dla zapytania wychowaw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2774" name="AutoShape 6" descr="Znalezione obrazy dla zapytania wychowaw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327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4818" name="Picture 2" descr="http://zsklonowa.weebly.com/uploads/3/8/8/1/38816285/7103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836712"/>
            <a:ext cx="7860497" cy="5328592"/>
          </a:xfrm>
          <a:prstGeom prst="rect">
            <a:avLst/>
          </a:prstGeom>
          <a:noFill/>
          <a:ln w="114300">
            <a:gradFill>
              <a:gsLst>
                <a:gs pos="0">
                  <a:srgbClr val="FFFF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19888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Chłopaki z naszej klasy  uczestniczą w kółku przyrodniczym,  na którym poszerzają swoją wiedzę ekologiczną, a także uczą młodszych</a:t>
            </a:r>
            <a:endParaRPr lang="pl-PL" sz="36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0" cy="0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7170" name="Picture 2" descr="F:\Marzena\Warsztaty ekologiczne dla przedszkolaków\DSCN7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5888652" cy="3312368"/>
          </a:xfrm>
          <a:prstGeom prst="rect">
            <a:avLst/>
          </a:prstGeom>
          <a:noFill/>
        </p:spPr>
      </p:pic>
      <p:pic>
        <p:nvPicPr>
          <p:cNvPr id="7171" name="Picture 3" descr="F:\zdjęcia 3 marca 2015\Warsztaty ekologiczne dla uczniów klas I - III szkoły podstawowej\IMG_1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052737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Prezentację przygotowali:</a:t>
            </a:r>
          </a:p>
          <a:p>
            <a:pPr algn="ctr"/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Karolina Ciuborska z klasy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Vb</a:t>
            </a:r>
            <a:endParaRPr lang="pl-P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Hubert Musialski z klasy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Vb</a:t>
            </a:r>
            <a:endParaRPr lang="pl-P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4" name="AutoShape 2" descr="Znalezione obrazy dla zapytania klasa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16" name="AutoShape 4" descr="Znalezione obrazy dla zapytania klasa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318" name="Picture 6" descr="https://ewczesnoszkolnasp20.wikispaces.com/file/view/klasa.gif/539535764/283x203/kla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29000"/>
            <a:ext cx="4896544" cy="2764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002060"/>
                </a:solidFill>
              </a:rPr>
              <a:t>Nasza wychowawczyni  to prawdziwa</a:t>
            </a:r>
            <a:endParaRPr lang="pl-PL" sz="3600" b="1" dirty="0">
              <a:solidFill>
                <a:srgbClr val="002060"/>
              </a:solidFill>
            </a:endParaRP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07396"/>
            <a:ext cx="4752528" cy="500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008000"/>
                </a:solidFill>
              </a:rPr>
              <a:t>Konkurs na zdrową przekąskę</a:t>
            </a:r>
            <a:br>
              <a:rPr lang="pl-PL" sz="3200" b="1" dirty="0" smtClean="0">
                <a:solidFill>
                  <a:srgbClr val="008000"/>
                </a:solidFill>
              </a:rPr>
            </a:br>
            <a:r>
              <a:rPr lang="pl-PL" sz="3200" b="1" dirty="0" smtClean="0">
                <a:solidFill>
                  <a:srgbClr val="008000"/>
                </a:solidFill>
              </a:rPr>
              <a:t>Zajęliśmy 2. miejsce. Hura… </a:t>
            </a:r>
            <a:endParaRPr lang="pl-PL" sz="3200" b="1" dirty="0">
              <a:solidFill>
                <a:srgbClr val="008000"/>
              </a:solidFill>
            </a:endParaRPr>
          </a:p>
        </p:txBody>
      </p:sp>
      <p:pic>
        <p:nvPicPr>
          <p:cNvPr id="4" name="Symbol zastępczy zawartości 3" descr="http://zsklonowa.weebly.com/uploads/3/8/8/1/38816285/323708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064896" cy="4608512"/>
          </a:xfrm>
          <a:prstGeom prst="rect">
            <a:avLst/>
          </a:prstGeom>
          <a:noFill/>
          <a:ln w="1016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56992"/>
            <a:ext cx="5641225" cy="3096344"/>
          </a:xfrm>
          <a:prstGeom prst="rect">
            <a:avLst/>
          </a:prstGeom>
          <a:noFill/>
          <a:ln w="1016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8000"/>
                </a:solidFill>
              </a:rPr>
              <a:t>Spotkanie z policją  </a:t>
            </a:r>
            <a:endParaRPr lang="pl-PL" sz="3600" b="1" dirty="0">
              <a:solidFill>
                <a:srgbClr val="008000"/>
              </a:solidFill>
            </a:endParaRPr>
          </a:p>
        </p:txBody>
      </p:sp>
      <p:pic>
        <p:nvPicPr>
          <p:cNvPr id="4" name="Symbol zastępczy zawartości 3" descr="http://zsklonowa.weebly.com/uploads/3/8/8/1/38816285/8288752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416824" cy="4752528"/>
          </a:xfrm>
          <a:prstGeom prst="rect">
            <a:avLst/>
          </a:prstGeom>
          <a:noFill/>
          <a:ln w="1016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7412" name="Picture 4" descr="http://www.czerwiensk.pl/asp/pliki/policja/polic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620688"/>
            <a:ext cx="29718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rgbClr val="008000"/>
                </a:solidFill>
              </a:rPr>
              <a:t>Świat sprzątamy….</a:t>
            </a:r>
            <a:endParaRPr lang="pl-PL" sz="3600" b="1" dirty="0">
              <a:solidFill>
                <a:srgbClr val="008000"/>
              </a:solidFill>
            </a:endParaRPr>
          </a:p>
        </p:txBody>
      </p:sp>
      <p:pic>
        <p:nvPicPr>
          <p:cNvPr id="2050" name="Picture 2" descr="F:\Marzena\22 kwietnia sprzątamy świat - Dzień Ziemi\DSCN74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467600" cy="4200525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008000"/>
                </a:solidFill>
              </a:rPr>
              <a:t>Bo przyrodę kochamy!!! </a:t>
            </a:r>
            <a:br>
              <a:rPr lang="pl-PL" sz="3600" b="1" dirty="0" smtClean="0">
                <a:solidFill>
                  <a:srgbClr val="008000"/>
                </a:solidFill>
              </a:rPr>
            </a:br>
            <a:r>
              <a:rPr lang="pl-PL" sz="3600" b="1" dirty="0" smtClean="0">
                <a:solidFill>
                  <a:srgbClr val="008000"/>
                </a:solidFill>
              </a:rPr>
              <a:t>I o nią dbamy</a:t>
            </a:r>
            <a:endParaRPr lang="pl-PL" sz="3600" b="1" dirty="0">
              <a:solidFill>
                <a:srgbClr val="008000"/>
              </a:solidFill>
            </a:endParaRPr>
          </a:p>
        </p:txBody>
      </p:sp>
      <p:pic>
        <p:nvPicPr>
          <p:cNvPr id="3074" name="Picture 2" descr="F:\Marzena\22 kwietnia sprzątamy świat - Dzień Ziemi\DSCN74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467600" cy="4200525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008000"/>
                </a:solidFill>
              </a:rPr>
              <a:t>Opowieści pszczelarza słuchamy !</a:t>
            </a:r>
            <a:endParaRPr lang="pl-PL" sz="3600" b="1" dirty="0">
              <a:solidFill>
                <a:srgbClr val="008000"/>
              </a:solidFill>
            </a:endParaRPr>
          </a:p>
        </p:txBody>
      </p:sp>
      <p:pic>
        <p:nvPicPr>
          <p:cNvPr id="4098" name="Picture 2" descr="F:\Marzena\Jak powstaje miód\DSCN73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7467600" cy="4200525"/>
          </a:xfrm>
          <a:prstGeom prst="rect">
            <a:avLst/>
          </a:prstGeom>
          <a:noFill/>
          <a:ln w="101600">
            <a:solidFill>
              <a:srgbClr val="FFFF00"/>
            </a:solidFill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84784"/>
            <a:ext cx="2596600" cy="4032448"/>
          </a:xfrm>
          <a:prstGeom prst="rect">
            <a:avLst/>
          </a:prstGeom>
          <a:noFill/>
          <a:ln w="1016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143000"/>
          </a:xfrm>
        </p:spPr>
        <p:txBody>
          <a:bodyPr>
            <a:noAutofit/>
          </a:bodyPr>
          <a:lstStyle/>
          <a:p>
            <a:r>
              <a:rPr lang="pl-PL" sz="3500" b="1" dirty="0" smtClean="0">
                <a:solidFill>
                  <a:srgbClr val="008000"/>
                </a:solidFill>
              </a:rPr>
              <a:t>Uczestniczymy w warsztatach pierwszej pomocy !</a:t>
            </a:r>
            <a:endParaRPr lang="pl-PL" sz="3500" b="1" dirty="0">
              <a:solidFill>
                <a:srgbClr val="008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372353" cy="4104456"/>
          </a:xfrm>
          <a:prstGeom prst="rect">
            <a:avLst/>
          </a:prstGeom>
          <a:noFill/>
          <a:ln w="1016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00808"/>
            <a:ext cx="4680520" cy="3168352"/>
          </a:xfrm>
          <a:prstGeom prst="rect">
            <a:avLst/>
          </a:prstGeom>
          <a:noFill/>
          <a:ln w="101600"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7" name="Uśmiechnięta buźka 6"/>
          <p:cNvSpPr/>
          <p:nvPr/>
        </p:nvSpPr>
        <p:spPr>
          <a:xfrm>
            <a:off x="5580112" y="1628800"/>
            <a:ext cx="576064" cy="432048"/>
          </a:xfrm>
          <a:prstGeom prst="smileyF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300</TotalTime>
  <Words>104</Words>
  <Application>Microsoft Office PowerPoint</Application>
  <PresentationFormat>Pokaz na ekranie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Wykusz</vt:lpstr>
      <vt:lpstr>e-portfolio klasy 5 b </vt:lpstr>
      <vt:lpstr>Kieruje naszą klasą pani dorotka pychyńska</vt:lpstr>
      <vt:lpstr>Nasza wychowawczyni  to prawdziwa</vt:lpstr>
      <vt:lpstr>Konkurs na zdrową przekąskę Zajęliśmy 2. miejsce. Hura… </vt:lpstr>
      <vt:lpstr>Spotkanie z policją  </vt:lpstr>
      <vt:lpstr>Świat sprzątamy….</vt:lpstr>
      <vt:lpstr>Bo przyrodę kochamy!!!  I o nią dbamy</vt:lpstr>
      <vt:lpstr>Opowieści pszczelarza słuchamy !</vt:lpstr>
      <vt:lpstr>Uczestniczymy w warsztatach pierwszej pomocy !</vt:lpstr>
      <vt:lpstr>Nasza klasa uczestniczy w różnych           przedstawieniach </vt:lpstr>
      <vt:lpstr>Slajd 11</vt:lpstr>
      <vt:lpstr>Slajd 12</vt:lpstr>
      <vt:lpstr>Slajd 13</vt:lpstr>
      <vt:lpstr>Również bierzemy udział w zajęciach pozalekcyjnych</vt:lpstr>
      <vt:lpstr>Slajd 15</vt:lpstr>
      <vt:lpstr>Oraz  konkursach zarówno sportowych i rozrywkowych </vt:lpstr>
      <vt:lpstr>A o wiedzy też nie zapominamy</vt:lpstr>
      <vt:lpstr>Pani Dorota Pychyńska zabrała nas na wycieczkę do oczyszczalni ścieków</vt:lpstr>
      <vt:lpstr>Potem pojechaliśmy do  nadleśnictwa Złoczew, a na sam koniec było ognisko</vt:lpstr>
      <vt:lpstr>Slajd 20</vt:lpstr>
      <vt:lpstr>       Chłopaki z naszej klasy  uczestniczą w kółku przyrodniczym,  na którym poszerzają swoją wiedzę ekologiczną, a także uczą młodszych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Portwolio klasy 5 b</dc:title>
  <dc:creator>Roksanka i Karolinka</dc:creator>
  <cp:lastModifiedBy>Pokój nauczycielski</cp:lastModifiedBy>
  <cp:revision>36</cp:revision>
  <dcterms:created xsi:type="dcterms:W3CDTF">2015-05-25T14:13:50Z</dcterms:created>
  <dcterms:modified xsi:type="dcterms:W3CDTF">2015-05-28T05:05:31Z</dcterms:modified>
</cp:coreProperties>
</file>