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80" r:id="rId2"/>
    <p:sldId id="386" r:id="rId3"/>
    <p:sldId id="295" r:id="rId4"/>
    <p:sldId id="378" r:id="rId5"/>
    <p:sldId id="281" r:id="rId6"/>
    <p:sldId id="282" r:id="rId7"/>
    <p:sldId id="285" r:id="rId8"/>
    <p:sldId id="283" r:id="rId9"/>
    <p:sldId id="284" r:id="rId10"/>
    <p:sldId id="379" r:id="rId11"/>
    <p:sldId id="291" r:id="rId12"/>
    <p:sldId id="286" r:id="rId13"/>
    <p:sldId id="287" r:id="rId14"/>
    <p:sldId id="294" r:id="rId15"/>
    <p:sldId id="288" r:id="rId16"/>
    <p:sldId id="289" r:id="rId17"/>
    <p:sldId id="292" r:id="rId18"/>
    <p:sldId id="290" r:id="rId19"/>
    <p:sldId id="382" r:id="rId20"/>
    <p:sldId id="256" r:id="rId21"/>
    <p:sldId id="293" r:id="rId22"/>
    <p:sldId id="261" r:id="rId23"/>
    <p:sldId id="263" r:id="rId24"/>
    <p:sldId id="264" r:id="rId25"/>
    <p:sldId id="268" r:id="rId26"/>
    <p:sldId id="269" r:id="rId27"/>
    <p:sldId id="270" r:id="rId28"/>
    <p:sldId id="274" r:id="rId29"/>
    <p:sldId id="297" r:id="rId30"/>
    <p:sldId id="298" r:id="rId31"/>
    <p:sldId id="381" r:id="rId32"/>
    <p:sldId id="380" r:id="rId33"/>
    <p:sldId id="299" r:id="rId34"/>
    <p:sldId id="383" r:id="rId35"/>
    <p:sldId id="384" r:id="rId36"/>
    <p:sldId id="385" r:id="rId37"/>
    <p:sldId id="296" r:id="rId38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4718" autoAdjust="0"/>
  </p:normalViewPr>
  <p:slideViewPr>
    <p:cSldViewPr>
      <p:cViewPr varScale="1">
        <p:scale>
          <a:sx n="94" d="100"/>
          <a:sy n="94" d="100"/>
        </p:scale>
        <p:origin x="102" y="7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48" y="9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3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9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800"/>
            </a:lvl2pPr>
            <a:lvl3pPr marL="1007943" indent="0">
              <a:buNone/>
              <a:defRPr sz="1800"/>
            </a:lvl3pPr>
            <a:lvl4pPr marL="1511915" indent="0">
              <a:buNone/>
              <a:defRPr sz="1800"/>
            </a:lvl4pPr>
            <a:lvl5pPr marL="2015886" indent="0">
              <a:buNone/>
              <a:defRPr sz="1800"/>
            </a:lvl5pPr>
            <a:lvl6pPr marL="2519858" indent="0">
              <a:buNone/>
              <a:defRPr sz="1800"/>
            </a:lvl6pPr>
            <a:lvl7pPr marL="3023829" indent="0">
              <a:buNone/>
              <a:defRPr sz="1800"/>
            </a:lvl7pPr>
            <a:lvl8pPr marL="3527801" indent="0">
              <a:buNone/>
              <a:defRPr sz="1800"/>
            </a:lvl8pPr>
            <a:lvl9pPr marL="4031772" indent="0">
              <a:buNone/>
              <a:defRPr sz="18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70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lvl="0"/>
            <a:r>
              <a:rPr lang="en-US" sz="79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lvl="0" algn="r"/>
            <a:r>
              <a:rPr lang="en-US" sz="79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9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21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5039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5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100794" tIns="50397" rIns="100794" bIns="50397" rtlCol="0" anchor="ctr">
            <a:normAutofit/>
          </a:bodyPr>
          <a:lstStyle>
            <a:lvl1pPr>
              <a:defRPr lang="en-US" sz="35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5039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5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8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02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10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05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90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5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01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6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800"/>
            </a:lvl2pPr>
            <a:lvl3pPr marL="1007943" indent="0">
              <a:buNone/>
              <a:defRPr sz="1800"/>
            </a:lvl3pPr>
            <a:lvl4pPr marL="1511915" indent="0">
              <a:buNone/>
              <a:defRPr sz="1800"/>
            </a:lvl4pPr>
            <a:lvl5pPr marL="2015886" indent="0">
              <a:buNone/>
              <a:defRPr sz="1800"/>
            </a:lvl5pPr>
            <a:lvl6pPr marL="2519858" indent="0">
              <a:buNone/>
              <a:defRPr sz="1800"/>
            </a:lvl6pPr>
            <a:lvl7pPr marL="3023829" indent="0">
              <a:buNone/>
              <a:defRPr sz="1800"/>
            </a:lvl7pPr>
            <a:lvl8pPr marL="3527801" indent="0">
              <a:buNone/>
              <a:defRPr sz="1800"/>
            </a:lvl8pPr>
            <a:lvl9pPr marL="4031772" indent="0">
              <a:buNone/>
              <a:defRPr sz="18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8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100794" tIns="50397" rIns="100794" bIns="50397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5F2BC9-4081-4891-8E21-793C9C3E1D69}" type="datetimeFigureOut">
              <a:rPr lang="pl-PL" smtClean="0"/>
              <a:pPr/>
              <a:t>2015-05-27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B55034-AD6E-444A-9D58-B3CA535FC3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8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503972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8800" dirty="0" smtClean="0"/>
              <a:t> </a:t>
            </a:r>
            <a:endParaRPr lang="pl-PL" sz="88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11272233_1661931830693747_52873043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280" y="1922449"/>
            <a:ext cx="9144064" cy="514353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68346" y="850879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Nasza VI </a:t>
            </a:r>
            <a:r>
              <a:rPr lang="pl-PL" sz="6000" b="1" dirty="0" smtClean="0"/>
              <a:t>klasa </a:t>
            </a:r>
            <a:endParaRPr lang="pl-PL" sz="6000" b="1" dirty="0"/>
          </a:p>
        </p:txBody>
      </p:sp>
    </p:spTree>
  </p:cSld>
  <p:clrMapOvr>
    <a:masterClrMapping/>
  </p:clrMapOvr>
  <p:transition advTm="4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Wycieczka do Kalisza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 tym roku szkolnym wyjechaliśmy także do Kalisza. Oglądaliśmy tam film ,,Igrzyska Śmierci” i zwiedzaliśmy Muzeum Broni.</a:t>
            </a:r>
            <a:endParaRPr lang="pl-PL" dirty="0"/>
          </a:p>
        </p:txBody>
      </p:sp>
    </p:spTree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Konkursy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bag_of_mone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56" y="5280035"/>
            <a:ext cx="1339196" cy="17145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6908" y="993755"/>
            <a:ext cx="4432878" cy="1511935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Konkurs ,, Grosz do grosza ’’</a:t>
            </a: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82660" y="2708267"/>
            <a:ext cx="4004249" cy="2015913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Madzia i Agata wzięły udział w konkursie ,, Grosz do grosza ‘’ w którym zajęły </a:t>
            </a:r>
            <a:r>
              <a:rPr lang="pl-PL" sz="3200" b="1" dirty="0" smtClean="0"/>
              <a:t>VI </a:t>
            </a:r>
            <a:r>
              <a:rPr lang="pl-PL" sz="3200" b="1" dirty="0" smtClean="0"/>
              <a:t>miejsce na 42 szkoły .</a:t>
            </a:r>
            <a:endParaRPr lang="pl-PL" sz="3200" b="1" dirty="0"/>
          </a:p>
        </p:txBody>
      </p:sp>
      <p:pic>
        <p:nvPicPr>
          <p:cNvPr id="5" name="Symbol zastępczy obrazu 4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9235" r="9235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lipart-ogień_431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032" y="1565259"/>
            <a:ext cx="3367856" cy="48577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594" y="708003"/>
            <a:ext cx="3789936" cy="797555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,, Nie dla czadu ’’</a:t>
            </a: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594" y="1993887"/>
            <a:ext cx="3429024" cy="2015913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Spotkanie z pracownikami PSP </a:t>
            </a:r>
            <a:r>
              <a:rPr lang="pl-PL" sz="2400" b="1" dirty="0"/>
              <a:t>z</a:t>
            </a:r>
            <a:r>
              <a:rPr lang="pl-PL" sz="2400" b="1" dirty="0" smtClean="0"/>
              <a:t> Sieradza . Łucja otrzymała wyróżnienie w konkursie plastycznym   ,, Nie dla czadu ’’.</a:t>
            </a:r>
            <a:endParaRPr lang="pl-PL" sz="2400" b="1" dirty="0"/>
          </a:p>
        </p:txBody>
      </p:sp>
      <p:pic>
        <p:nvPicPr>
          <p:cNvPr id="7" name="Picture 2" descr="C:\Users\SAMSUNG\Desktop\9789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941" r="16941"/>
          <a:stretch>
            <a:fillRect/>
          </a:stretch>
        </p:blipFill>
        <p:spPr bwMode="auto">
          <a:xfrm>
            <a:off x="4468808" y="1136631"/>
            <a:ext cx="4786313" cy="542925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9784" y="708003"/>
            <a:ext cx="8286808" cy="654679"/>
          </a:xfrm>
        </p:spPr>
        <p:txBody>
          <a:bodyPr/>
          <a:lstStyle/>
          <a:p>
            <a:r>
              <a:rPr lang="pl-PL" sz="3600" b="1" dirty="0" smtClean="0"/>
              <a:t>,,Obliczenia i pojęcia bankowe ’’</a:t>
            </a: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39784" y="5351473"/>
            <a:ext cx="8572560" cy="2015913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W quizie matematycznym Justyna zajęła I , Angelika II, a Gabryś III miejsce.</a:t>
            </a:r>
            <a:endParaRPr lang="pl-PL" sz="3600" b="1" dirty="0"/>
          </a:p>
        </p:txBody>
      </p:sp>
      <p:pic>
        <p:nvPicPr>
          <p:cNvPr id="7" name="Obraz 6" descr="n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0180" y="1350945"/>
            <a:ext cx="2214578" cy="3937029"/>
          </a:xfrm>
          <a:prstGeom prst="rect">
            <a:avLst/>
          </a:prstGeom>
        </p:spPr>
      </p:pic>
      <p:pic>
        <p:nvPicPr>
          <p:cNvPr id="9" name="Obraz 8" descr="fretretrtrfddg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138" y="1350945"/>
            <a:ext cx="2214578" cy="3937028"/>
          </a:xfrm>
          <a:prstGeom prst="rect">
            <a:avLst/>
          </a:prstGeom>
        </p:spPr>
      </p:pic>
      <p:pic>
        <p:nvPicPr>
          <p:cNvPr id="10" name="Obraz 9" descr="11261481_1661919297361667_18786105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222" y="1350945"/>
            <a:ext cx="2214578" cy="3937029"/>
          </a:xfrm>
          <a:prstGeom prst="rect">
            <a:avLst/>
          </a:prstGeom>
        </p:spPr>
      </p:pic>
    </p:spTree>
  </p:cSld>
  <p:clrMapOvr>
    <a:masterClrMapping/>
  </p:clrMapOvr>
  <p:transition advTm="1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G_20150429_094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17736" y="-435004"/>
            <a:ext cx="14212763" cy="799467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31852" y="1136631"/>
            <a:ext cx="7690902" cy="785818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,, Żyj zdrowo ’’</a:t>
            </a:r>
            <a:endParaRPr lang="pl-PL" sz="5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922449"/>
            <a:ext cx="6405018" cy="4357718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29.04.2015 roku na godzinie wychowawczej robiliśmy kanapki. Dzięki nim zdobyliśmy wyróżnienie w konkursie ,,Żyj zdrowo’’. Marlena zajęła II miejsce w konkursie plastycznym, który miał na celu pokazanie jak można aktywnie spędzać czas.</a:t>
            </a:r>
            <a:endParaRPr lang="pl-PL" sz="36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-460414" y="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 </a:t>
            </a:r>
            <a:endParaRPr lang="pl-PL" sz="3600" b="1" dirty="0"/>
          </a:p>
        </p:txBody>
      </p:sp>
    </p:spTree>
  </p:cSld>
  <p:clrMapOvr>
    <a:masterClrMapping/>
  </p:clrMapOvr>
  <p:transition advTm="20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8412" y="779441"/>
            <a:ext cx="7286676" cy="737368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Kosz ekologiczny </a:t>
            </a:r>
            <a:endParaRPr lang="pl-PL" sz="4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6908" y="1993887"/>
            <a:ext cx="4004249" cy="2015913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Chłopcy  z naszej klasy zrobili kosz, dzięki, któremu zdobyliśmy I miejsce w konkursie ekologicznym. </a:t>
            </a:r>
            <a:endParaRPr lang="pl-PL" sz="3200" b="1" dirty="0"/>
          </a:p>
        </p:txBody>
      </p:sp>
      <p:pic>
        <p:nvPicPr>
          <p:cNvPr id="7" name="Symbol zastępczy obrazu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2755" r="22755"/>
          <a:stretch>
            <a:fillRect/>
          </a:stretch>
        </p:blipFill>
        <p:spPr>
          <a:xfrm>
            <a:off x="4754563" y="1779588"/>
            <a:ext cx="4500562" cy="46402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2000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ptecz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8" y="922317"/>
            <a:ext cx="5183205" cy="54292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1222" y="993755"/>
            <a:ext cx="4004250" cy="1511935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>Spotkanie</a:t>
            </a:r>
            <a:r>
              <a:rPr lang="pl-PL" sz="4400" dirty="0" smtClean="0"/>
              <a:t> </a:t>
            </a:r>
            <a:r>
              <a:rPr lang="pl-PL" sz="4400" b="1" dirty="0" smtClean="0"/>
              <a:t>z</a:t>
            </a:r>
            <a:r>
              <a:rPr lang="pl-PL" sz="4400" dirty="0" smtClean="0"/>
              <a:t> </a:t>
            </a:r>
            <a:r>
              <a:rPr lang="pl-PL" sz="4400" b="1" dirty="0" smtClean="0"/>
              <a:t>ratownikiem</a:t>
            </a:r>
            <a:endParaRPr lang="pl-PL" sz="44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68346" y="2779705"/>
            <a:ext cx="4004249" cy="2015913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Dziewczyny z naszej klasy uczyły się, jak udzielać  pierwszej pomocy.</a:t>
            </a:r>
            <a:endParaRPr lang="pl-PL" sz="3600" b="1" dirty="0"/>
          </a:p>
        </p:txBody>
      </p:sp>
      <p:pic>
        <p:nvPicPr>
          <p:cNvPr id="5" name="Symbol zastępczy obrazu 4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0099" r="10099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1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470" y="279375"/>
            <a:ext cx="8100618" cy="1094558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Konkurs czytelniczy </a:t>
            </a:r>
            <a:endParaRPr lang="pl-PL" sz="4000" b="1" dirty="0"/>
          </a:p>
        </p:txBody>
      </p:sp>
      <p:pic>
        <p:nvPicPr>
          <p:cNvPr id="5" name="Symbol zastępczy obrazu 4" descr="82144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54" r="2554"/>
          <a:stretch>
            <a:fillRect/>
          </a:stretch>
        </p:blipFill>
        <p:spPr>
          <a:xfrm>
            <a:off x="2182792" y="1565259"/>
            <a:ext cx="5143535" cy="364332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25470" y="5280035"/>
            <a:ext cx="8215370" cy="2015913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Karolina zajęła I miejsce w konkursie czytelniczym w </a:t>
            </a:r>
            <a:r>
              <a:rPr lang="pl-PL" sz="3600" b="1" dirty="0"/>
              <a:t>B</a:t>
            </a:r>
            <a:r>
              <a:rPr lang="pl-PL" sz="3600" b="1" dirty="0" smtClean="0"/>
              <a:t>ibliotece </a:t>
            </a:r>
            <a:r>
              <a:rPr lang="pl-PL" sz="3600" b="1" dirty="0"/>
              <a:t>G</a:t>
            </a:r>
            <a:r>
              <a:rPr lang="pl-PL" sz="3600" b="1" dirty="0" smtClean="0"/>
              <a:t>minnej w Klonowej w  kategorii klas IV-VI.</a:t>
            </a:r>
          </a:p>
        </p:txBody>
      </p:sp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7881997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18" y="3136895"/>
            <a:ext cx="4748942" cy="35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4098" y="1636697"/>
            <a:ext cx="7495134" cy="379747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Justyna zajęła I miejsce w szkolnym konkursie ortograficznym,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Dominika i Justyna wzięły udział w konkursie ekologicznym</a:t>
            </a:r>
            <a:endParaRPr lang="pl-PL" dirty="0"/>
          </a:p>
        </p:txBody>
      </p:sp>
      <p:pic>
        <p:nvPicPr>
          <p:cNvPr id="6" name="Obraz 5" descr="2063592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14" y="3136895"/>
            <a:ext cx="4558560" cy="35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872" y="1187549"/>
            <a:ext cx="7495134" cy="5533394"/>
          </a:xfrm>
        </p:spPr>
        <p:txBody>
          <a:bodyPr>
            <a:normAutofit/>
          </a:bodyPr>
          <a:lstStyle/>
          <a:p>
            <a:r>
              <a:rPr lang="pl-PL" altLang="pl-PL" sz="3200" dirty="0"/>
              <a:t>Nasza klasa to ,,zgrana paczka”. Jest nas 24 ( dwanaście dziewczynek i dwunastu chłopców). Działamy wszechstronnie:</a:t>
            </a:r>
            <a:br>
              <a:rPr lang="pl-PL" altLang="pl-PL" sz="3200" dirty="0"/>
            </a:br>
            <a:r>
              <a:rPr lang="pl-PL" altLang="pl-PL" sz="3200" dirty="0"/>
              <a:t>-uczestniczymy w wycieczkach;</a:t>
            </a:r>
            <a:br>
              <a:rPr lang="pl-PL" altLang="pl-PL" sz="3200" dirty="0"/>
            </a:br>
            <a:r>
              <a:rPr lang="pl-PL" altLang="pl-PL" sz="3200" dirty="0"/>
              <a:t>-zajmujemy dobre miejsca w konkursach;</a:t>
            </a:r>
            <a:br>
              <a:rPr lang="pl-PL" altLang="pl-PL" sz="3200" dirty="0"/>
            </a:br>
            <a:r>
              <a:rPr lang="pl-PL" altLang="pl-PL" sz="3200" dirty="0"/>
              <a:t>-sami organizujemy akcje;</a:t>
            </a:r>
            <a:br>
              <a:rPr lang="pl-PL" altLang="pl-PL" sz="3200" dirty="0"/>
            </a:br>
            <a:r>
              <a:rPr lang="pl-PL" altLang="pl-PL" sz="3200" dirty="0"/>
              <a:t>-podejmujemy działania na rzecz szkoły i klasy.</a:t>
            </a:r>
            <a:br>
              <a:rPr lang="pl-PL" altLang="pl-PL" sz="3200" dirty="0"/>
            </a:br>
            <a:r>
              <a:rPr lang="pl-PL" altLang="pl-PL" sz="3200" dirty="0"/>
              <a:t>Naszą wychowawczynią jest p. Agata Kiełbaska.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906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CustomShape 2"/>
          <p:cNvSpPr/>
          <p:nvPr/>
        </p:nvSpPr>
        <p:spPr>
          <a:xfrm>
            <a:off x="5152680" y="1769040"/>
            <a:ext cx="442584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 rot="10800000" flipV="1">
            <a:off x="1325536" y="708003"/>
            <a:ext cx="7495132" cy="49155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Najciekawszy pomysł na dynie</a:t>
            </a:r>
            <a:endParaRPr lang="pl-PL" b="1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sz="half" idx="2"/>
          </p:nvPr>
        </p:nvSpPr>
        <p:spPr>
          <a:xfrm>
            <a:off x="896908" y="5351473"/>
            <a:ext cx="8286808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200" b="1" dirty="0" smtClean="0"/>
              <a:t>W tym konkursie zajęliśmy </a:t>
            </a:r>
            <a:r>
              <a:rPr lang="pl-PL" sz="3200" b="1" dirty="0"/>
              <a:t>I</a:t>
            </a:r>
            <a:r>
              <a:rPr lang="pl-PL" sz="3200" b="1" dirty="0" smtClean="0"/>
              <a:t> miejsce . Pani dyrektor pochwaliła nas za to, że cała klasa szósta uczestniczyła w  działaniu .</a:t>
            </a:r>
            <a:endParaRPr lang="pl-PL" sz="3200" b="1" dirty="0"/>
          </a:p>
        </p:txBody>
      </p:sp>
      <p:pic>
        <p:nvPicPr>
          <p:cNvPr id="17" name="Obraz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164" y="1350945"/>
            <a:ext cx="6643734" cy="38576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17000"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8478" y="2351077"/>
            <a:ext cx="5993348" cy="2354098"/>
          </a:xfrm>
        </p:spPr>
        <p:txBody>
          <a:bodyPr/>
          <a:lstStyle/>
          <a:p>
            <a:r>
              <a:rPr lang="pl-PL" dirty="0" smtClean="0"/>
              <a:t>	Działania na rzecz szkoły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10000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CustomShape 2"/>
          <p:cNvSpPr/>
          <p:nvPr/>
        </p:nvSpPr>
        <p:spPr>
          <a:xfrm>
            <a:off x="5152680" y="1769040"/>
            <a:ext cx="442584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183188" y="-292129"/>
            <a:ext cx="4357718" cy="2922581"/>
          </a:xfrm>
        </p:spPr>
        <p:txBody>
          <a:bodyPr>
            <a:normAutofit/>
          </a:bodyPr>
          <a:lstStyle/>
          <a:p>
            <a:r>
              <a:rPr lang="pl-PL" sz="4400" b="1" dirty="0" smtClean="0"/>
              <a:t>Wolontariusze to my !</a:t>
            </a:r>
            <a:endParaRPr lang="pl-PL" sz="4400" b="1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468280" y="4137027"/>
            <a:ext cx="4325932" cy="3071834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Duża część naszej klasy to  wolontariusze.  Zawsze staramy się pomagać na rzecz szkoły i nie tylko.</a:t>
            </a:r>
            <a:endParaRPr lang="pl-PL" sz="3000" b="1" dirty="0"/>
          </a:p>
        </p:txBody>
      </p:sp>
      <p:pic>
        <p:nvPicPr>
          <p:cNvPr id="13" name="Symbol zastępczy obrazu 12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8525" b="28525"/>
          <a:stretch>
            <a:fillRect/>
          </a:stretch>
        </p:blipFill>
        <p:spPr>
          <a:xfrm>
            <a:off x="0" y="0"/>
            <a:ext cx="4825998" cy="378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Obraz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874" y="3702023"/>
            <a:ext cx="5111751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9000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611156" y="279375"/>
            <a:ext cx="9070560" cy="126108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CustomShape 2"/>
          <p:cNvSpPr/>
          <p:nvPr/>
        </p:nvSpPr>
        <p:spPr>
          <a:xfrm>
            <a:off x="5152680" y="1769040"/>
            <a:ext cx="442584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Lubimy pomagać </a:t>
            </a:r>
            <a:endParaRPr lang="pl-PL" sz="4000" b="1" dirty="0"/>
          </a:p>
        </p:txBody>
      </p:sp>
      <p:pic>
        <p:nvPicPr>
          <p:cNvPr id="8" name="Symbol zastępczy zawartości 7" descr="IMG_20150504_112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2" y="708003"/>
            <a:ext cx="3890494" cy="6110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Organizujemy zbiórki pieniędzy dla chorej koleżanki. W tym celu upiekliśmy w pierwszym i drugim semestrze frytki za które zebraliśmy około 260 zł.</a:t>
            </a:r>
            <a:endParaRPr lang="pl-PL" sz="2400" b="1" dirty="0"/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CustomShape 2"/>
          <p:cNvSpPr/>
          <p:nvPr/>
        </p:nvSpPr>
        <p:spPr>
          <a:xfrm>
            <a:off x="5152680" y="1769040"/>
            <a:ext cx="442584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Osiągnięcia sportowe  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10000">
    <p:split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CustomShape 2"/>
          <p:cNvSpPr/>
          <p:nvPr/>
        </p:nvSpPr>
        <p:spPr>
          <a:xfrm>
            <a:off x="5152680" y="1769040"/>
            <a:ext cx="442584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Zawody w mini piłce ręcznej</a:t>
            </a:r>
            <a:endParaRPr lang="pl-PL" sz="3200" b="1" dirty="0"/>
          </a:p>
        </p:txBody>
      </p:sp>
      <p:pic>
        <p:nvPicPr>
          <p:cNvPr id="8" name="Symbol zastępczy zawartości 7" descr="10363376_859652284079136_504211886813393029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1618" y="1708135"/>
            <a:ext cx="5364185" cy="4023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/>
              <a:t>13.11.2014 roku reprezentanci szkoły podstawowej  zajęli  II m-ce i awans na zawody powiatowe.</a:t>
            </a:r>
            <a:endParaRPr lang="pl-PL" sz="2800" b="1" dirty="0"/>
          </a:p>
        </p:txBody>
      </p:sp>
    </p:spTree>
  </p:cSld>
  <p:clrMapOvr>
    <a:masterClrMapping/>
  </p:clrMapOvr>
  <p:transition advTm="18000">
    <p:zo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CustomShape 2"/>
          <p:cNvSpPr/>
          <p:nvPr/>
        </p:nvSpPr>
        <p:spPr>
          <a:xfrm>
            <a:off x="5152680" y="1769040"/>
            <a:ext cx="442584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25536" y="1636697"/>
            <a:ext cx="2796644" cy="1511935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Igrzyska młodzieży szkolnej w unihokeju </a:t>
            </a:r>
            <a:endParaRPr lang="pl-PL" sz="3200" b="1" dirty="0"/>
          </a:p>
        </p:txBody>
      </p:sp>
      <p:pic>
        <p:nvPicPr>
          <p:cNvPr id="8" name="Symbol zastępczy zawartości 7" descr="10710920_860160314028333_738831906594478589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1838" y="2185590"/>
            <a:ext cx="4251325" cy="3188494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b="1" dirty="0" smtClean="0"/>
              <a:t>21 listopada dziewczyny w szkole podstawowej nr.9 w Sieradzu zdobyły III miejsce.  </a:t>
            </a:r>
            <a:endParaRPr lang="pl-PL" sz="2800" b="1" dirty="0"/>
          </a:p>
        </p:txBody>
      </p:sp>
    </p:spTree>
  </p:cSld>
  <p:clrMapOvr>
    <a:masterClrMapping/>
  </p:clrMapOvr>
  <p:transition advTm="15000">
    <p:zo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301320"/>
            <a:ext cx="9070560" cy="126144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CustomShape 2"/>
          <p:cNvSpPr/>
          <p:nvPr/>
        </p:nvSpPr>
        <p:spPr>
          <a:xfrm>
            <a:off x="6984000" y="2160000"/>
            <a:ext cx="215928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Zawody chłopców w unihokeja </a:t>
            </a:r>
            <a:endParaRPr lang="pl-PL" sz="3200" b="1" dirty="0"/>
          </a:p>
        </p:txBody>
      </p:sp>
      <p:pic>
        <p:nvPicPr>
          <p:cNvPr id="11" name="Symbol zastępczy zawartości 10" descr="10687076_860163124028052_351769849365336153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7370" y="1708135"/>
            <a:ext cx="4929222" cy="4286280"/>
          </a:xfrm>
        </p:spPr>
      </p:pic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25 listopada w Sieradzu chłopcy  zajęli II miejsce w unihokeju. </a:t>
            </a:r>
            <a:endParaRPr lang="pl-PL" sz="2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68874" y="3494085"/>
            <a:ext cx="4286280" cy="3071834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504000" y="301320"/>
            <a:ext cx="9070560" cy="1261440"/>
          </a:xfrm>
          <a:prstGeom prst="rect">
            <a:avLst/>
          </a:prstGeom>
          <a:noFill/>
          <a:ln>
            <a:noFill/>
          </a:ln>
        </p:spPr>
      </p:sp>
      <p:pic>
        <p:nvPicPr>
          <p:cNvPr id="92" name="Obraz 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56" y="3494085"/>
            <a:ext cx="4357718" cy="3071834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7056000" y="1663920"/>
            <a:ext cx="2159280" cy="438336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/>
              <a:t>Lekkoatletyka </a:t>
            </a:r>
            <a:endParaRPr lang="pl-PL" sz="5400" b="1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968346" y="2636829"/>
            <a:ext cx="3679428" cy="635222"/>
          </a:xfrm>
          <a:noFill/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Dziewczyny III miejsce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>
          <a:xfrm>
            <a:off x="5183188" y="2636829"/>
            <a:ext cx="3679428" cy="635222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      Chłopaki II miejsce 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Różne działania, wyjazdy i spotkania.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8000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280" y="708003"/>
            <a:ext cx="7495132" cy="1437272"/>
          </a:xfrm>
        </p:spPr>
        <p:txBody>
          <a:bodyPr>
            <a:normAutofit/>
          </a:bodyPr>
          <a:lstStyle/>
          <a:p>
            <a:r>
              <a:rPr lang="pl-PL" sz="4200" b="1" dirty="0" smtClean="0"/>
              <a:t>Egzamin najważniejsza </a:t>
            </a:r>
            <a:br>
              <a:rPr lang="pl-PL" sz="4200" b="1" dirty="0" smtClean="0"/>
            </a:br>
            <a:r>
              <a:rPr lang="pl-PL" sz="4200" b="1" dirty="0" smtClean="0"/>
              <a:t>część szóstej klasy ! </a:t>
            </a:r>
            <a:endParaRPr lang="pl-PL" sz="4200" b="1" dirty="0"/>
          </a:p>
        </p:txBody>
      </p:sp>
      <p:pic>
        <p:nvPicPr>
          <p:cNvPr id="5" name="Symbol zastępczy zawartości 4" descr="6718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230" y="2636829"/>
            <a:ext cx="5715040" cy="4286280"/>
          </a:xfrm>
        </p:spPr>
      </p:pic>
      <p:pic>
        <p:nvPicPr>
          <p:cNvPr id="6" name="Obraz 5" descr="wpid-egzamin-w-pracy-3d1516a18e5d884aaefd8053e0d3ae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138" y="779441"/>
            <a:ext cx="2460657" cy="1640438"/>
          </a:xfrm>
          <a:prstGeom prst="rect">
            <a:avLst/>
          </a:prstGeom>
        </p:spPr>
      </p:pic>
    </p:spTree>
  </p:cSld>
  <p:clrMapOvr>
    <a:masterClrMapping/>
  </p:clrMapOvr>
  <p:transition advTm="6000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2800" dirty="0" smtClean="0"/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Braliśmy udział w próbnej ewakuacji,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/>
              <a:t>Spotkaliśmy się z przedstawicielem </a:t>
            </a:r>
            <a:r>
              <a:rPr lang="pl-PL" sz="2800" dirty="0" err="1" smtClean="0"/>
              <a:t>KRUS-u</a:t>
            </a:r>
            <a:r>
              <a:rPr lang="pl-PL" sz="2800" dirty="0" smtClean="0"/>
              <a:t>.</a:t>
            </a:r>
          </a:p>
          <a:p>
            <a:pPr>
              <a:buNone/>
            </a:pPr>
            <a:r>
              <a:rPr lang="pl-PL" sz="2800" dirty="0" smtClean="0"/>
              <a:t>     Podczas tego spotkania odbył się konkurs </a:t>
            </a:r>
          </a:p>
          <a:p>
            <a:pPr>
              <a:buNone/>
            </a:pPr>
            <a:r>
              <a:rPr lang="pl-PL" sz="2800" dirty="0" smtClean="0"/>
              <a:t>     temat: ,,Bezpieczeństwa na wsi,, </a:t>
            </a:r>
          </a:p>
          <a:p>
            <a:pPr>
              <a:buNone/>
            </a:pPr>
            <a:r>
              <a:rPr lang="pl-PL" sz="2800" dirty="0" smtClean="0"/>
              <a:t>     Zajęliśmy  wszystkie nagrodzone miejsca.  </a:t>
            </a:r>
            <a:endParaRPr lang="pl-PL" sz="2800" dirty="0"/>
          </a:p>
        </p:txBody>
      </p:sp>
    </p:spTree>
  </p:cSld>
  <p:clrMapOvr>
    <a:masterClrMapping/>
  </p:clrMapOvr>
  <p:transition advTm="20000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Spotkanie z malarką</a:t>
            </a:r>
            <a:endParaRPr lang="pl-PL" sz="4800" b="1" dirty="0"/>
          </a:p>
        </p:txBody>
      </p:sp>
      <p:pic>
        <p:nvPicPr>
          <p:cNvPr id="4" name="Symbol zastępczy zawartości 3" descr="2762634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106" y="2636829"/>
            <a:ext cx="5521087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6000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fdyfgh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742" y="1350945"/>
            <a:ext cx="5328146" cy="440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400" dirty="0" smtClean="0"/>
              <a:t>1 listopada nasza klasa udała się pod pomnik w Klonowej. Uczciliśmy pamięć poległych podczas II wojny światowej.</a:t>
            </a:r>
          </a:p>
          <a:p>
            <a:endParaRPr lang="pl-PL" dirty="0"/>
          </a:p>
        </p:txBody>
      </p:sp>
    </p:spTree>
  </p:cSld>
  <p:clrMapOvr>
    <a:masterClrMapping/>
  </p:clrMapOvr>
  <p:transition advTm="15000"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9151393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114" y="1350945"/>
            <a:ext cx="5999671" cy="485778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6908" y="1493821"/>
            <a:ext cx="2796644" cy="1511935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Między nami kobietkami</a:t>
            </a: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6908" y="3351209"/>
            <a:ext cx="2796644" cy="2687889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Dziewczyny brały udział w spotkaniu ,, Między nami kobietkami”  </a:t>
            </a:r>
            <a:endParaRPr lang="pl-PL" sz="3200" b="1" dirty="0"/>
          </a:p>
        </p:txBody>
      </p:sp>
    </p:spTree>
  </p:cSld>
  <p:clrMapOvr>
    <a:masterClrMapping/>
  </p:clrMapOvr>
  <p:transition advTm="21000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Niektórzy z nas, to wielkie talenty.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Nasi koledzy grają w </a:t>
            </a:r>
            <a:r>
              <a:rPr lang="pl-PL" dirty="0"/>
              <a:t>O</a:t>
            </a:r>
            <a:r>
              <a:rPr lang="pl-PL" dirty="0" smtClean="0"/>
              <a:t>rkiestrze </a:t>
            </a:r>
            <a:r>
              <a:rPr lang="pl-PL" dirty="0"/>
              <a:t>D</a:t>
            </a:r>
            <a:r>
              <a:rPr lang="pl-PL" dirty="0" smtClean="0"/>
              <a:t>ętej.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Dwie osoby z klasy uczestniczą w zajęciach teatralnych w GOK-u.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Uczestniczymy w wielu projektach: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,,Szklanka mleka”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,,Szkoła promująca zdrowie”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,,Multi sport”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,,Klonowski Eko </a:t>
            </a:r>
            <a:r>
              <a:rPr lang="pl-PL" dirty="0" err="1" smtClean="0"/>
              <a:t>R@j</a:t>
            </a:r>
            <a:r>
              <a:rPr lang="pl-PL" dirty="0" smtClean="0"/>
              <a:t>”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  <p:transition advTm="21000"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Uczestnictwo w GOK </a:t>
            </a:r>
            <a:endParaRPr lang="pl-PL" dirty="0"/>
          </a:p>
        </p:txBody>
      </p:sp>
      <p:pic>
        <p:nvPicPr>
          <p:cNvPr id="7" name="Symbol zastępczy zawartości 6" descr="2156564_or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470" y="3779837"/>
            <a:ext cx="4441354" cy="333309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326064" y="2851143"/>
            <a:ext cx="3679428" cy="635222"/>
          </a:xfrm>
        </p:spPr>
        <p:txBody>
          <a:bodyPr/>
          <a:lstStyle/>
          <a:p>
            <a:r>
              <a:rPr lang="pl-PL" dirty="0" smtClean="0"/>
              <a:t>Orkiestra strażacka z naszymi chłopakami</a:t>
            </a:r>
            <a:endParaRPr lang="pl-PL" dirty="0"/>
          </a:p>
        </p:txBody>
      </p:sp>
      <p:pic>
        <p:nvPicPr>
          <p:cNvPr id="8" name="Symbol zastępczy zawartości 7" descr="11148634_851310204936797_8358756763889716585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2532" y="3692469"/>
            <a:ext cx="4105429" cy="3406081"/>
          </a:xfrm>
        </p:spPr>
      </p:pic>
    </p:spTree>
  </p:cSld>
  <p:clrMapOvr>
    <a:masterClrMapping/>
  </p:clrMapOvr>
  <p:transition advTm="15000">
    <p:pull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tuyjtyuj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5932" y="2030703"/>
            <a:ext cx="5000660" cy="403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Zbieramy również pieniądze na naszą koleżankę z Afryki</a:t>
            </a:r>
            <a:endParaRPr lang="pl-PL" sz="3600" b="1" dirty="0"/>
          </a:p>
        </p:txBody>
      </p:sp>
    </p:spTree>
  </p:cSld>
  <p:clrMapOvr>
    <a:masterClrMapping/>
  </p:clrMapOvr>
  <p:transition advTm="15000"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39916" y="0"/>
            <a:ext cx="5852656" cy="3711419"/>
          </a:xfrm>
        </p:spPr>
        <p:txBody>
          <a:bodyPr/>
          <a:lstStyle/>
          <a:p>
            <a:r>
              <a:rPr lang="pl-PL" sz="5400" b="1" dirty="0" smtClean="0"/>
              <a:t>Wykonała klasa 6</a:t>
            </a:r>
            <a:endParaRPr lang="pl-PL" sz="5400" b="1" dirty="0"/>
          </a:p>
        </p:txBody>
      </p:sp>
    </p:spTree>
  </p:cSld>
  <p:clrMapOvr>
    <a:masterClrMapping/>
  </p:clrMapOvr>
  <p:transition advTm="9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3888" y="1331565"/>
            <a:ext cx="7495134" cy="47472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pl-PL" sz="3600" dirty="0" smtClean="0"/>
              <a:t>01.04.2015 roku pisaliśmy sprawdzian szóstoklasisty. Zarówno z języka polskiego i matematyki oraz języka angielskiego. Każdy z nas bardzo stresował się, ale nie było tak źle.</a:t>
            </a:r>
            <a:endParaRPr lang="pl-PL" sz="3600" dirty="0"/>
          </a:p>
        </p:txBody>
      </p:sp>
    </p:spTree>
  </p:cSld>
  <p:clrMapOvr>
    <a:masterClrMapping/>
  </p:clrMapOvr>
  <p:transition advTm="10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825602" y="2351077"/>
            <a:ext cx="6429420" cy="2571768"/>
          </a:xfrm>
        </p:spPr>
        <p:txBody>
          <a:bodyPr/>
          <a:lstStyle/>
          <a:p>
            <a:r>
              <a:rPr lang="pl-PL" sz="8000" dirty="0" smtClean="0"/>
              <a:t>Wycieczki, na których byliśmy</a:t>
            </a:r>
            <a:endParaRPr lang="pl-PL" sz="8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111354" y="2208201"/>
            <a:ext cx="5852656" cy="1518605"/>
          </a:xfrm>
        </p:spPr>
        <p:txBody>
          <a:bodyPr/>
          <a:lstStyle/>
          <a:p>
            <a:endParaRPr lang="pl-PL" b="1" dirty="0"/>
          </a:p>
        </p:txBody>
      </p:sp>
    </p:spTree>
  </p:cSld>
  <p:clrMapOvr>
    <a:masterClrMapping/>
  </p:clrMapOvr>
  <p:transition advTm="6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2111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080625" cy="7560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9784" y="993755"/>
            <a:ext cx="4286280" cy="857256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Wycieczka do </a:t>
            </a:r>
            <a:r>
              <a:rPr lang="pl-PL" sz="3600" b="1" dirty="0" err="1" smtClean="0"/>
              <a:t>Belenia</a:t>
            </a:r>
            <a:endParaRPr lang="pl-PL" sz="3600" b="1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1039785" y="2065325"/>
            <a:ext cx="4261878" cy="4000528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We wrześniu 2014r większość naszej klasy wzięła udział w rekonstrukcji bitwy w </a:t>
            </a:r>
            <a:r>
              <a:rPr lang="pl-PL" sz="3600" b="1" dirty="0" err="1" smtClean="0"/>
              <a:t>Beleniu</a:t>
            </a:r>
            <a:r>
              <a:rPr lang="pl-PL" sz="3600" b="1" dirty="0" smtClean="0"/>
              <a:t>.</a:t>
            </a:r>
            <a:endParaRPr lang="pl-PL" sz="3600" b="1" dirty="0"/>
          </a:p>
        </p:txBody>
      </p:sp>
      <p:pic>
        <p:nvPicPr>
          <p:cNvPr id="1026" name="Picture 2" descr="C:\Users\SAMSUNG\Desktop\11026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8945" r="18945"/>
          <a:stretch>
            <a:fillRect/>
          </a:stretch>
        </p:blipFill>
        <p:spPr bwMode="auto">
          <a:xfrm>
            <a:off x="6151535" y="2987675"/>
            <a:ext cx="392909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1441424_852992964745068_8975475104011885766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4" b="1184"/>
          <a:stretch>
            <a:fillRect/>
          </a:stretch>
        </p:blipFill>
        <p:spPr>
          <a:xfrm>
            <a:off x="2111354" y="1422383"/>
            <a:ext cx="6072230" cy="3714776"/>
          </a:xfrm>
          <a:prstGeom prst="roundRect">
            <a:avLst>
              <a:gd name="adj" fmla="val 0"/>
            </a:avLst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54098" y="207937"/>
            <a:ext cx="7643866" cy="102312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</a:rPr>
              <a:t>Wyjazd na mecz SKRY </a:t>
            </a:r>
            <a:r>
              <a:rPr lang="pl-PL" sz="3600" b="1" dirty="0" smtClean="0">
                <a:solidFill>
                  <a:schemeClr val="tx1"/>
                </a:solidFill>
              </a:rPr>
              <a:t>Bełchatów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039784" y="5494349"/>
            <a:ext cx="8358246" cy="1467397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Kilkoro uczniów naszej klasy (08.11.2014r) odwiedziło halę sportową w Bełchatowie gdzie SKRA Bełchatów podejmowała EFEKTOR Kielce .</a:t>
            </a:r>
            <a:endParaRPr lang="pl-PL" sz="2800" b="1" dirty="0"/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4098" y="493689"/>
            <a:ext cx="8001056" cy="857255"/>
          </a:xfrm>
        </p:spPr>
        <p:txBody>
          <a:bodyPr>
            <a:noAutofit/>
          </a:bodyPr>
          <a:lstStyle/>
          <a:p>
            <a:r>
              <a:rPr lang="pl-PL" sz="4800" b="1" dirty="0" smtClean="0"/>
              <a:t>Wycieczka do Sieradza</a:t>
            </a:r>
            <a:endParaRPr lang="pl-PL" sz="48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594" y="5494349"/>
            <a:ext cx="8501122" cy="1285884"/>
          </a:xfrm>
        </p:spPr>
        <p:txBody>
          <a:bodyPr>
            <a:noAutofit/>
          </a:bodyPr>
          <a:lstStyle/>
          <a:p>
            <a:r>
              <a:rPr lang="pl-PL" altLang="pl-PL" sz="2400" dirty="0"/>
              <a:t>Wspólnie  z klasą piątą wybraliśmy się na wycieczkę do Sieradza. Obejrzeliśmy sztukę </a:t>
            </a:r>
            <a:r>
              <a:rPr lang="pl-PL" altLang="pl-PL" sz="2400" dirty="0" err="1"/>
              <a:t>pt</a:t>
            </a:r>
            <a:r>
              <a:rPr lang="pl-PL" altLang="pl-PL" sz="2400" dirty="0"/>
              <a:t> ,, Chłopcy z Placu Broni” , odwiedziliśmy  KG policji  . Pod koniec wycieczki udaliśmy się do pizzerii.</a:t>
            </a:r>
          </a:p>
          <a:p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10" name="Symbol zastępczy obrazu 9" descr="82887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953" r="17953"/>
          <a:stretch>
            <a:fillRect/>
          </a:stretch>
        </p:blipFill>
        <p:spPr>
          <a:xfrm>
            <a:off x="5040312" y="1493821"/>
            <a:ext cx="4143404" cy="3643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Obraz 11" descr="Bez tytuł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32" y="1493821"/>
            <a:ext cx="4214842" cy="36198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4098" y="779441"/>
            <a:ext cx="7858180" cy="73736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Wyjazd na mecz WKS </a:t>
            </a:r>
            <a:r>
              <a:rPr lang="pl-PL" sz="3600" b="1" dirty="0" smtClean="0"/>
              <a:t>Śląsk Wisła-Kraków</a:t>
            </a: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6908" y="5422911"/>
            <a:ext cx="8429684" cy="1587285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We Wrocławiu 29.04.2015r odbył się mecz WKS </a:t>
            </a:r>
            <a:r>
              <a:rPr lang="pl-PL" sz="2000" b="1" dirty="0" smtClean="0"/>
              <a:t>Śląs</a:t>
            </a:r>
            <a:r>
              <a:rPr lang="pl-PL" sz="2000" b="1" dirty="0" smtClean="0"/>
              <a:t>k </a:t>
            </a:r>
            <a:r>
              <a:rPr lang="pl-PL" sz="2000" b="1" dirty="0" smtClean="0"/>
              <a:t>Wisła </a:t>
            </a:r>
            <a:r>
              <a:rPr lang="pl-PL" sz="2000" b="1" dirty="0" smtClean="0"/>
              <a:t>– Kraków. Celem meczu była nauka poprawnego kibicowania. Uczniowie na początku spotkania otrzymali szaliki. Dzięki nim na drugi dzień w szkole nie byli pytani.</a:t>
            </a:r>
            <a:endParaRPr lang="pl-PL" sz="2000" b="1" dirty="0"/>
          </a:p>
        </p:txBody>
      </p:sp>
      <p:pic>
        <p:nvPicPr>
          <p:cNvPr id="9" name="Symbol zastępczy obrazu 8" descr="11202894_964839690227061_3803485368018693956_n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969" b="4969"/>
          <a:stretch>
            <a:fillRect/>
          </a:stretch>
        </p:blipFill>
        <p:spPr>
          <a:xfrm>
            <a:off x="2039938" y="1708150"/>
            <a:ext cx="6072187" cy="3640138"/>
          </a:xfrm>
        </p:spPr>
      </p:pic>
    </p:spTree>
  </p:cSld>
  <p:clrMapOvr>
    <a:masterClrMapping/>
  </p:clrMapOvr>
  <p:transition advTm="10000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7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Motyw7</Template>
  <TotalTime>376</TotalTime>
  <Words>669</Words>
  <Application>Microsoft Office PowerPoint</Application>
  <PresentationFormat>Niestandardowy</PresentationFormat>
  <Paragraphs>76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Garamond</vt:lpstr>
      <vt:lpstr>Wingdings</vt:lpstr>
      <vt:lpstr>Motyw7</vt:lpstr>
      <vt:lpstr> </vt:lpstr>
      <vt:lpstr>Prezentacja programu PowerPoint</vt:lpstr>
      <vt:lpstr>Egzamin najważniejsza  część szóstej klasy ! </vt:lpstr>
      <vt:lpstr>Prezentacja programu PowerPoint</vt:lpstr>
      <vt:lpstr>Wycieczki, na których byliśmy</vt:lpstr>
      <vt:lpstr>Wycieczka do Belenia</vt:lpstr>
      <vt:lpstr>Wyjazd na mecz SKRY Bełchatów</vt:lpstr>
      <vt:lpstr>Wycieczka do Sieradza</vt:lpstr>
      <vt:lpstr>Wyjazd na mecz WKS Śląsk Wisła-Kraków</vt:lpstr>
      <vt:lpstr>Wycieczka do Kalisza</vt:lpstr>
      <vt:lpstr>Konkursy</vt:lpstr>
      <vt:lpstr>Konkurs ,, Grosz do grosza ’’</vt:lpstr>
      <vt:lpstr>,, Nie dla czadu ’’</vt:lpstr>
      <vt:lpstr>,,Obliczenia i pojęcia bankowe ’’</vt:lpstr>
      <vt:lpstr>,, Żyj zdrowo ’’</vt:lpstr>
      <vt:lpstr>Kosz ekologiczny </vt:lpstr>
      <vt:lpstr>Spotkanie z ratownikiem</vt:lpstr>
      <vt:lpstr>Konkurs czytelniczy </vt:lpstr>
      <vt:lpstr>Prezentacja programu PowerPoint</vt:lpstr>
      <vt:lpstr>Najciekawszy pomysł na dynie</vt:lpstr>
      <vt:lpstr> Działania na rzecz szkoły</vt:lpstr>
      <vt:lpstr>Wolontariusze to my !</vt:lpstr>
      <vt:lpstr>Lubimy pomagać </vt:lpstr>
      <vt:lpstr>Osiągnięcia sportowe  </vt:lpstr>
      <vt:lpstr>Zawody w mini piłce ręcznej</vt:lpstr>
      <vt:lpstr>Igrzyska młodzieży szkolnej w unihokeju </vt:lpstr>
      <vt:lpstr>Zawody chłopców w unihokeja </vt:lpstr>
      <vt:lpstr>Lekkoatletyka </vt:lpstr>
      <vt:lpstr>Różne działania, wyjazdy i spotkania.</vt:lpstr>
      <vt:lpstr>Prezentacja programu PowerPoint</vt:lpstr>
      <vt:lpstr>Spotkanie z malarką</vt:lpstr>
      <vt:lpstr>Prezentacja programu PowerPoint</vt:lpstr>
      <vt:lpstr>Między nami kobietkami</vt:lpstr>
      <vt:lpstr>Niektórzy z nas, to wielkie talenty.</vt:lpstr>
      <vt:lpstr>Prezentacja programu PowerPoint</vt:lpstr>
      <vt:lpstr>Prezentacja programu PowerPoint</vt:lpstr>
      <vt:lpstr>Wykonała klasa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SAMSUNG</dc:creator>
  <cp:lastModifiedBy>13</cp:lastModifiedBy>
  <cp:revision>48</cp:revision>
  <dcterms:modified xsi:type="dcterms:W3CDTF">2015-05-27T11:35:34Z</dcterms:modified>
</cp:coreProperties>
</file>