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3" r:id="rId5"/>
    <p:sldId id="264" r:id="rId6"/>
    <p:sldId id="268" r:id="rId7"/>
    <p:sldId id="262" r:id="rId8"/>
    <p:sldId id="259" r:id="rId9"/>
    <p:sldId id="260" r:id="rId10"/>
    <p:sldId id="269" r:id="rId11"/>
    <p:sldId id="261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56D6AB-71CB-402D-AB53-EC4DE38F857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61F8A9-0A31-4547-A744-5E6B04CCD5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voir-vivre.com.pl/?zaleznosci-pomiedzy-strojem-kobiety-i-mezczyzny,573" TargetMode="External"/><Relationship Id="rId2" Type="http://schemas.openxmlformats.org/officeDocument/2006/relationships/hyperlink" Target="http://www.savoir-vivre.com.pl/?rozmowa-towarzyska,87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www.superkid.pl/uploads/clip/objects/savoir-viv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71876"/>
            <a:ext cx="3061629" cy="300039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l-PL" sz="16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Savoir  </a:t>
            </a:r>
            <a:r>
              <a:rPr lang="pl-PL" sz="1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vivre</a:t>
            </a:r>
            <a:endParaRPr lang="pl-PL" sz="166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AutoShape 2" descr="data:image/jpeg;base64,/9j/4AAQSkZJRgABAQAAAQABAAD/2wCEAAkGBw8QEhQQEBQUFRUXGBkbGBAXFhQWEBUYFxIXFhQWGRwYHCggGB4nHBUVITIiJS0rLjAuFx8zODMsNygtLi0BCgoKDg0OGxAQGzUkHyQsLSwsLy8sLiwwLCw0LC03LC81LCwsLyw0LSwsLCwsLDYsLCwsLywsLCwsKywsLCwsLP/AABEIAN4A4wMBIgACEQEDEQH/xAAcAAEAAQUBAQAAAAAAAAAAAAAABQMEBgcIAgH/xABLEAACAgEBBAcDBwgHBQkAAAABAgADEQQFEiExBgcTQVFhcSKBkRQjMlKhscFCQ2JygpLh8BUkMzRTotFUg7LC8RYXc4STo7PD0v/EABoBAQEBAQEBAQAAAAAAAAAAAAABAgMEBQb/xAAvEQEBAAIBAwICBwkAAAAAAAAAAQIRAwQhMRJBBVEiMmFxscHwEyMzQoGRodHh/9oADAMBAAIRAxEAPwDeMREBERAREQEREBERARExvpP042fs7K325sxkaev27z4eznC58WIHnAySUtTqa6lL2MqKObsQqj1J4TRvSHri112V0aLpk4+2cW3nwPH2EPlhvWa+2jrrtS3aai2y5uOGsZnIzz3c8FHLgMDgIXToLa3Wpsijgtpvb6tC74/fOE/zTEdoddzk40+jAH1rbfa/cRSP801HEGmc6zrZ2xZnD01DH5urj65sZuMxLaHWDtp2IbW3jGR7DCvh6VgCWcidcMO3u+4QVdW9INc/09VqW9brD/zS0fWWtzsc+rsfxlGIZV69bcvFbLFPiHYH7DOnepvaV+o2cpvdrGRygdiS5XcRgCTxOC5GfACctGdQ9SqgbNAH+LZ94H+kKz2IiAiIgIiICIiAiIgIiICIiAiIgJ4utVFLscBQST4ADJM9z4ygggjIPMHkR3iBz31gdbWuvHZ6IHTUODiwH+tMPMj+y4ccKc+fdNW0agh99iTk+0TxJycknxOeMzvpt0a+SX3aI/RXDUsf8Ns9kfPGGQ/qHxmvmUgkHgRwI8COcCdiWmz7srunmPu7v59Jdw0REQEjNpD2wfEfiZJyx2ovBT6j+fhBVhERDD4Z1B1LH+oOPDUWD/JWfxnL5nTfUpcDpL0+rqG/zU1GFbDiIgIiICIiAiIgIiICIiAiIgIiICIiBrzrl2F22mXWIPb0+d7xNLY7TP6pCv5BW8Zzzt/TbrCwcm5/rD/UfcZ2NdUrqUYAqwIKnkQRgg+6cwdL+j7aa2/RNkms/NsebJ9KlvUqcHzDQMHot3GDfH075NSBElNn25XHev3d38+ULF1ERCkttoLlD5EH7cfjLmeLlyrDxB+6BCxPk+ww+GdH9Rto7PWJ39qjn0aoKP8A4zOcDN/dRFo7XWL9avTkfstfn/jEK3BERAREQEREBERAREQEREBERAREQEREBNXddmxMpVr0XihFVpHPcY5qY/qucf70+E2jLPa+zq9VRbp7RlLEZW8cMMZHgRzHpA462vp9y0+De0PfzHxzKOjt3XHgeB9/8cTIOlGzrK99LB85Q7I/d9Ft1iPIkBh5GYxAnolLS2byg9/f6iVYaIiIEJcuGI8Cf4TzLnaC4fPiAfw/CW0Mk3X1C6r+slPr6XeJ86rKl/8AtM0pNp9R2pA12nycbyXV+vDtMf8Atg+6B0VERAREQEREBERAREQEREBERAREQEREBERA0p10bDFWpTUgexqFKv4dpWuPi1eP/SM0hfUUZkPccevgZ1r1ibE+W6G2tRmxPnKvHfryQB4by7yejmcubeqGVtXkwxn3ZU+8fdAt9mWcSvjxHu5/z5SQkJS+6wbwP2d/2SbhYREQqx2ovBT6j4/9JYSW1q5Q+XH4fyZEwzSZx1T6rc12lP1dQo8sW1tV/wAxmDyY6L6vsbe0xncNduPHsbVfHvhHYsT4DniJ9hSIiAiIgIiICIiAiIgIiICIiAiIgIiICczdZGwfk+q1WnA4b3a1fqWEuoHkD2lf7M6Zmreu/ZWV0+sUfRY1P+q/tVk+jKV/3sDnOS+ifeQeXD4fwxLDX07ljL3A8PQ8R9hlbZj8WX3/AIH8IIkIiIafCM8DIMjHDwk7InXJhz58fj/HMJVCXmyCO1CnkwKn3qf4SznqqzdYMO4g/A5hl2H0P1x1Gh0tx5vTWW8A24A49zAiTEwLqZ2gLdAas5NNrr353XPbJ7sWYH6sz2FIiICIiAiIgIiICIiAiIgIiICIiAiIgJDdMtk/LNFqNOPpMhKeVi+3Wf3lWTMQOONvpnctH5Qx+I+8/CR2kfddT54+PCZp1i7M7DUaykfm7mZR4LYRao9yWge6YNAnYnmt94A+IBnqGiWG1E+i3qPxH4y+Jnm/SvYuFUnlg4O78eXjG9LMbl2xm0LAkzXsEgZdvcJeUaStPoj3niZi8kerj+H82X1pr72Y9T/SOzRX1pYvzV+5U5P0gQzLQ48svunP1s93HoecqITuNg4IyQfAgZB+Mm7usrapz/XbePctWmGPIHss/bJhl6tnWdNjwXGY+8dIROZG6wtqf7XqD76x9yTx/wB4O1f9qv8A3l//ABOjxOnonMtXWRtheWrt9407f8VJknoetzateN50t4/nKk4+XzXZ4/nnA6Hia72R1taO2lHtq1COc7yJVZbWCGI9lwMMOGffjuiBsSIiAiIgIlhtHbWk0394vpq/8SxEP+YyM0Gmu1yjUX22V1v7VWmqdqsVkew1rrh2cjjughRvYwxG8QyKJCDZ2tpI7DUixP8AC1KF38gtqMrADxcOT498+rrtorntNJUw7uy1O8x8yLaqwPiYE1Ehjtu1f7XR6lR3svY2gD0rsLn0Cky40O3dLc3ZpYO076HzXeOfOtwHHI8cdxgSMREBEsdrbX02kTtNTalS8gWIGT4KObHyHGa6271vAZXQ0b3P5+7KJ5EVj2mH6xQ/gGG9aj9ttHVbqgABKjxwzMKgS54fphfRB4zXq9H7e9lHxMynWbVs1d111xU2WFWO4Aq8EVMAZOMBF8TxlGefPkyl0+903QcHLxY59+879/dG6bZRUBS4+HifWXqbLrHMsffgfYJWlc+P29053kyvu+hw9B02P8v9+6lXpq1+ioHnjJ+J4yqwzKL6usflA+Q9o/ZKD7R+qpPmTgfZk/dExyydcup6bhmvVJ9k/wCKjjIPpLCy1V5n3d8t9Tq7ScE48l4fbzlrOuHFry+N1HxOX+HP61Xu1TMN0cB4d59ZQiJ2kk8PlcnJlyXeV2RKuj01lziqlHsc/m61Z39cKCccRx85nvR/qg2lqMNqCmlQ/W+cv/cQ4HvYHylc2vCcc5mvQnq41u0Stjq1Gm4ZuYYdx4VKeeR+UfZ/W5TcHRjq02ZoCHCG60fnrsOQfFVxup6gZ85mUG0fsjY2n0lKaeisLXWMKMZPPJJJ5kkkk95Jn2X8QhERASG6QbSZN3TUMPlN3BF5mtM4svYdyouTx4Ft1c5YSp0g1tiKlVGO2ubcrJGQnAtZaR4IgY8eBbdXhvS42XsqjTKRUuC3F7D7V1rYxv2OfadvMwPmy9kafTLu1IAfyrDxtc97O59p2PeScy+iICIkPsrbfb2W1snZmuwruMfnd3A3LGXGFDEPu4JBAByDlVaS3T1o9v0vc+nbeqsDEIloKG9VVS1lW99Nckjh4Z5EZvNobOo1C9nfWli/VdQwB5gjPI5AOR4T1r9DTqENVyLYhx7LAEZByCM8iDxBHEGQlw1ehHs7+p048c2a2kcBnx1CYyT+cGPzmcAr7pRtOhBQlVN4TIW+3VWVu6A/N72KLCXA4MTzIzk5IGGdOetG/Rn5KmnNGox7b24esceBpxjtgRxDHdAyMjOVGwtnbVrtQWK4dGGVsXBVgfAiXN+lo1CgW1pYv1XVWHnwYGW42M45SuVNo7YuvsN1rNZYeBusO9Zjngdyj9EcB3CWFljN9Ik/dOidudU2ydSSyI2mY99BCpz/AMMgoPcBzmnusLod/RNtdYt7VbFYqxUKw3CoKnBIP0148O/hI3uMUxKguccmb4meJ6rTJxGmplZ4q4pZzxLN+8f9Z7KDmQCfE8TBZRgEgdwHj6SU2d0f12o/sNNfYO5hWwQ8ccGbC/bJouVvmo2JnOzuqfa1uDYKaB39pZvWDj3LWGBP7Q9ZlWy+pihcHVamyw/VqVak5eLbzHj4ESstM2oCOPx8J62VsXV6s40tFt36SISnvf6I5jmZ0nsroDsnTYNelrZhye0G5wc5yDYSQeHdMkVQAABgDkByEG3P+x+pvad2De1OmXwJNto5fkphfH8vumebD6ndmUYbUGzUt3753Ks444RMcOfBi02LEItdn7Oo06dnp6q6kH5FaKi/BRLqIgIiICIiAiIgQmgHa63UWnlSqUJ5FlF9xB8G3qAfOr0k3ITooS1d1hGC+q1PoRXqHpQj1SpDJuAiW+vsda2ZAWIBO6uN5sDOBvEDJ5cSBIo9JaWppsrJc3OK0VR7e8Sd8ENjdKKtjMDxXs24ZGJZGblIqW7ZZNX8nsUIjKpqsP55sMbQpHAFRu+yfaIDEAgT1tzY3b7t1LdlqKx83fjIIPE12AEb9Z717uBBDAEV9Toq9VUabxvZwTg4dSDlHUrxRwQCGGCCMiWqag6Psab7Gs3yUFxTGWGSoYoN1WK+gYqcAEgS6Tfv7Kug2kd/sLmQWhFZ61Ytu73IglVLJkMA2BxHceElZHbY2RVqlG9lHXjXqEwLqiccVOORwMqcqwGCCOEjOilmoZre3sRmR3rK1puV5RuDAljnKlcjuO8O6PJ3jE+sTT7Qq1dZ2MGV2Rn1KBqBSxLBaXKXEKXO7aCwGSFXJ4Sx0fSjpHplNmq0VDKMDIuqrdmJ3UUBXsDMzEAALxJAEzXaezbL9ew7aykfJq+zeoVEnF1vbBhajg86ccPrSQ0PRuit1udrLrF+jZa2QhwQWRFArRsEjeCg4OM44RLNFxtv62t01e1WX+7VK2O/U+xn1Won7JiPSXq01m071v1WrqRVXdWmupmCAnLYZnG+SebEDOBwHKbPiTbUxnlqvRdSGiXBu1Oos48QorrUjw+iT9sn9n9VexqePYGw+Nltrg+q7279kzWJFRuzdgaLTf3fTUVcuKVIpOOWSBkySiICIiAiIgIiICIiAiIgIiICIkNtHW32WNpdJuq6qDZqHBKU7+9uBVH9pZ7JO7kADdJ5gEPvRI/1Ws+dnH1ufjJiW+ztEmnqroryErRUXJyd1VCjJPM4HOV8932QLLbOuSiprHYqBgDdUu7MxCoiqOLMSQAB4zAj0X1ptrvFeoUuwGof5VV8petl3bGCIFqqs4KC6NkJvBTndmQ9MNfXVdoyxLlLHYUVg2agE0MguFSZd1UOwOAcdoD3Sv8A9stGoHa2JXnvt36OOCcHtVG6cAnB8DNSXTFsl7pjQaCjTJuUota5yQO8nmzE8WJ8TxmP9INorqiNJpwbGW6prLQPmaeyvSw5fkbBucEXLZK5CjjPO3Nri2ta6bV7S8rXV2boX+cID2pg8dxC9me4JL2rodoVQVBbTUBgUHUahqcd4Kl8MD3hsg5ORGtJu5TsiNtbT1l2nvbSWdlWoKLqsKz22E7irTngFDsoNhznDBRyYZNsTRV0pu1jCjgBkk8ySSSSWJJJJJJJ4mWXSvTnsKtystXVdU71VqS+5U2+pRV4tuutbbq8SFIAPI2CdLNIuVqvrtfu01TLZqS3LdFQO8D6gAd+JZ3lS/RsSmnbf19xHKqipc9xayyx2XyIVKz6WCTMiujuhsqrZ78dtc5stAOVVmAC1g94RFRM8M7ue+Ssw6kREBERAREQEREBERAREQEREBERAREQI/Vbc0dRdbNRSrVgF1NiB0DfR3hnIz3eMs+jpZjfqXVqxqLAyVv7Nm4lKVqzKeKltwtuniAwBwcgWmwaq9O1ei1CJ2y7zVakqD8pJ422gkZW4n2nXzyCRyntXpt/BHMfAyzW+6ZWydlzIbpBsXTajde6mq0rwBdFcgHwyOHH75coLk4AZHhwI/1kTtix9RZTpXYrW5d7QuVZkqUfN7wOVBZ0z+irDvyNenXdzuXq7eK9aDZtNAK0VJWDzWtFTPrujjKGt1CV6nRGwgKbbEBJAAdtNYUPHxCOo83x3zD9PWty10uCdOotsrqJO4Us1ty6dvRa6sp9UWDHFRiVsrbV7N+czY1bNvZG81vyTUNXYP1rEqcZ55szznWzeG3DG65NfJn1GhprYulaKzfSZVUM3qQMmXEi+i11lmj0z2kl2qrJJxvHKA5OO88z6yUnnewnzAn2ICIiAmEXdZ2hrvtotrvXsrGrNu4HUsjFWO6jF8ZH1eIIMzeax64NgruptCsYIK13Y/KVjipz5hyF9LPITOVsm479Nhx58kx5PF7dvm2BsnbGl1al9Nalqg4O6wJU+DDmp8jiX05n0t9lVgupdq7F5WocOB4eY/ROQe8TaXQ7rJW0rp9obqWEgLqR7NNhPIOPzTch9UnwyFmcOWZPX1fwzk4PpTvj+DY0RE6PmkREBEsto7W0umGdRdVUPGyxEHHgPpESJHTrZJYINXUSSACCSmScD2gN3n5wslvhkcREIREQEREBERAs9q7Nq1NZqtBI4EMCVsRhxV0YcUYHiGHESNXU67TDFtfypByvq3V1OM87KmwrEDGWQ8eOEHASeiBBp0r0bNudoFsxnsbfmbRxxncsw2M8M4xKG09BVqh88gYA5ByRjIwcFSDgjge4jnJ+6hHG66qw8GAI+BkQeiGys73yHR5zne+T05zzznd5zcyk9nPLC5e6Dp2ZpNZrCu8StWnQbtNz1qvztgRWFTAHhnAPLEqaHZ+r0rW6bT6d2XtC1eouuBo3bArHeYs1zMrFxjd44HtDORl9FCVjdRVUfVUAD4CVJPVVnHNaqx2Js/5NRXRvb24oG9jdBPfgZO6PAdwwJfREy2REQEREBIfpjpBdodVWe+mzHLIIQspGe8EA+6TEh+mGsWnQ6q1uS02eGclCFAz3kkD3ws3vs557Qbu93Yz9mZYf0kMlXHDly4fxlTT2rubjdwxnyxiUk09IOOLsx4KBlzk8gMZPunjknu/Yc3JnZjcMpPntnPRXrEv0FXZkfKacYrQviys4wiqxBymccDxUZIyAFmW6Hrbo7MnU6e1bBj2Kt2xHBJyQzbgXGOIbHPhvTU6dHtZXi/5JqFryfaNNgxwOCRu5HLGcd8tddqwFZSdxuWG9lhk45Ng8PwM6+rKaj5d6bpeWZZW6vyl/Xn/DeWp609mLWtlfbWMygipayGGRyZnwgI7+J8szBNv9Yuv1eUrYaav6lTE3EfpW4BH7IXHiZrtqSw4sT8MSvodKyMQRw57w5HIxLlndeWen6PDHOerC377+U/NfrWASwHtE5LflEnmSeZPmZmXQPoO20MX6jK6UHh3PqCDxC+FfcW5nkPGRXQ3o/wD0jqloORWBv3MMg9mDjcBHIsTjPgGI4idA01KihEAVVAAUDCgAYAAHIASceG+9b+JdZ+z/AHPH2+f+nuIid3wSIiAiIgIiICIiAiIgIiICIiAiIgIiICa864U191NGl0tD2V2v84yDLZQhqq2HJVLe1vkgDswCRnjsOIrWOXpsrUnRzqgyA+0Lf/L0nh6NYRk/sgepmyNi9HtHol3dLRXX4sB842PrOcs58yTJOJJJPDXJy58l3ldkpPp0Y7zKpPiQCZViVza/6Y9WGm1Ia3RhdPfz3QMaew+DKPoE/XUZ8Q00zq6dRp3ai5GrsTg1bAbw8MEcCD3EZBnU0xTrA6IVbRoJG6uorUmq48PPcfAyUPvxzHGYzwle7pOty4bq/V/BC9SOzwukt1J+ldaRvd+5T7Cj3P2p/amxZg/Uzvf0ZXnGO0tK4JzhrS3HhwOSw9AJnE1PDy8uXq5MsvtIiJXMiIgIiIC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0" name="AutoShape 4" descr="data:image/jpeg;base64,/9j/4AAQSkZJRgABAQAAAQABAAD/2wCEAAkGBw8QEhQQEBQUFRUXGBkbGBAXFhQWEBUYFxIXFhQWGRwYHCggGB4nHBUVITIiJS0rLjAuFx8zODMsNygtLi0BCgoKDg0OGxAQGzUkHyQsLSwsLy8sLiwwLCw0LC03LC81LCwsLyw0LSwsLCwsLDYsLCwsLywsLCwsKywsLCwsLP/AABEIAN4A4wMBIgACEQEDEQH/xAAcAAEAAQUBAQAAAAAAAAAAAAAABQMEBgcIAgH/xABLEAACAgEBBAcDBwgHBQkAAAABAgADEQQFEiExBgcTQVFhcSKBkRQjMlKhscFCQ2JygpLh8BUkMzRTotFUg7LC8RYXc4STo7PD0v/EABoBAQEBAQEBAQAAAAAAAAAAAAABAgMEBQb/xAAvEQEBAAIBAwICBwkAAAAAAAAAAQIRAwQhMRJBBVEiMmFxscHwEyMzQoGRodHh/9oADAMBAAIRAxEAPwDeMREBERAREQEREBERARExvpP042fs7K325sxkaev27z4eznC58WIHnAySUtTqa6lL2MqKObsQqj1J4TRvSHri112V0aLpk4+2cW3nwPH2EPlhvWa+2jrrtS3aai2y5uOGsZnIzz3c8FHLgMDgIXToLa3Wpsijgtpvb6tC74/fOE/zTEdoddzk40+jAH1rbfa/cRSP801HEGmc6zrZ2xZnD01DH5urj65sZuMxLaHWDtp2IbW3jGR7DCvh6VgCWcidcMO3u+4QVdW9INc/09VqW9brD/zS0fWWtzsc+rsfxlGIZV69bcvFbLFPiHYH7DOnepvaV+o2cpvdrGRygdiS5XcRgCTxOC5GfACctGdQ9SqgbNAH+LZ94H+kKz2IiAiIgIiICIiAiIgIiICIiAiIgJ4utVFLscBQST4ADJM9z4ygggjIPMHkR3iBz31gdbWuvHZ6IHTUODiwH+tMPMj+y4ccKc+fdNW0agh99iTk+0TxJycknxOeMzvpt0a+SX3aI/RXDUsf8Ns9kfPGGQ/qHxmvmUgkHgRwI8COcCdiWmz7srunmPu7v59Jdw0REQEjNpD2wfEfiZJyx2ovBT6j+fhBVhERDD4Z1B1LH+oOPDUWD/JWfxnL5nTfUpcDpL0+rqG/zU1GFbDiIgIiICIiAiIgIiICIiAiIgIiICIiBrzrl2F22mXWIPb0+d7xNLY7TP6pCv5BW8Zzzt/TbrCwcm5/rD/UfcZ2NdUrqUYAqwIKnkQRgg+6cwdL+j7aa2/RNkms/NsebJ9KlvUqcHzDQMHot3GDfH075NSBElNn25XHev3d38+ULF1ERCkttoLlD5EH7cfjLmeLlyrDxB+6BCxPk+ww+GdH9Rto7PWJ39qjn0aoKP8A4zOcDN/dRFo7XWL9avTkfstfn/jEK3BERAREQEREBERAREQEREBERAREQEREBNXddmxMpVr0XihFVpHPcY5qY/qucf70+E2jLPa+zq9VRbp7RlLEZW8cMMZHgRzHpA462vp9y0+De0PfzHxzKOjt3XHgeB9/8cTIOlGzrK99LB85Q7I/d9Ft1iPIkBh5GYxAnolLS2byg9/f6iVYaIiIEJcuGI8Cf4TzLnaC4fPiAfw/CW0Mk3X1C6r+slPr6XeJ86rKl/8AtM0pNp9R2pA12nycbyXV+vDtMf8Atg+6B0VERAREQEREBERAREQEREBERAREQEREBERA0p10bDFWpTUgexqFKv4dpWuPi1eP/SM0hfUUZkPccevgZ1r1ibE+W6G2tRmxPnKvHfryQB4by7yejmcubeqGVtXkwxn3ZU+8fdAt9mWcSvjxHu5/z5SQkJS+6wbwP2d/2SbhYREQqx2ovBT6j4/9JYSW1q5Q+XH4fyZEwzSZx1T6rc12lP1dQo8sW1tV/wAxmDyY6L6vsbe0xncNduPHsbVfHvhHYsT4DniJ9hSIiAiIgIiICIiAiIgIiICIiAiIgIiICczdZGwfk+q1WnA4b3a1fqWEuoHkD2lf7M6Zmreu/ZWV0+sUfRY1P+q/tVk+jKV/3sDnOS+ifeQeXD4fwxLDX07ljL3A8PQ8R9hlbZj8WX3/AIH8IIkIiIafCM8DIMjHDwk7InXJhz58fj/HMJVCXmyCO1CnkwKn3qf4SznqqzdYMO4g/A5hl2H0P1x1Gh0tx5vTWW8A24A49zAiTEwLqZ2gLdAas5NNrr353XPbJ7sWYH6sz2FIiICIiAiIgIiICIiAiIgIiICIiAiIgJDdMtk/LNFqNOPpMhKeVi+3Wf3lWTMQOONvpnctH5Qx+I+8/CR2kfddT54+PCZp1i7M7DUaykfm7mZR4LYRao9yWge6YNAnYnmt94A+IBnqGiWG1E+i3qPxH4y+Jnm/SvYuFUnlg4O78eXjG9LMbl2xm0LAkzXsEgZdvcJeUaStPoj3niZi8kerj+H82X1pr72Y9T/SOzRX1pYvzV+5U5P0gQzLQ48svunP1s93HoecqITuNg4IyQfAgZB+Mm7usrapz/XbePctWmGPIHss/bJhl6tnWdNjwXGY+8dIROZG6wtqf7XqD76x9yTx/wB4O1f9qv8A3l//ABOjxOnonMtXWRtheWrt9407f8VJknoetzateN50t4/nKk4+XzXZ4/nnA6Hia72R1taO2lHtq1COc7yJVZbWCGI9lwMMOGffjuiBsSIiAiIgIlhtHbWk0394vpq/8SxEP+YyM0Gmu1yjUX22V1v7VWmqdqsVkew1rrh2cjjughRvYwxG8QyKJCDZ2tpI7DUixP8AC1KF38gtqMrADxcOT498+rrtorntNJUw7uy1O8x8yLaqwPiYE1Ehjtu1f7XR6lR3svY2gD0rsLn0Cky40O3dLc3ZpYO076HzXeOfOtwHHI8cdxgSMREBEsdrbX02kTtNTalS8gWIGT4KObHyHGa6271vAZXQ0b3P5+7KJ5EVj2mH6xQ/gGG9aj9ttHVbqgABKjxwzMKgS54fphfRB4zXq9H7e9lHxMynWbVs1d111xU2WFWO4Aq8EVMAZOMBF8TxlGefPkyl0+903QcHLxY59+879/dG6bZRUBS4+HifWXqbLrHMsffgfYJWlc+P29053kyvu+hw9B02P8v9+6lXpq1+ioHnjJ+J4yqwzKL6usflA+Q9o/ZKD7R+qpPmTgfZk/dExyydcup6bhmvVJ9k/wCKjjIPpLCy1V5n3d8t9Tq7ScE48l4fbzlrOuHFry+N1HxOX+HP61Xu1TMN0cB4d59ZQiJ2kk8PlcnJlyXeV2RKuj01lziqlHsc/m61Z39cKCccRx85nvR/qg2lqMNqCmlQ/W+cv/cQ4HvYHylc2vCcc5mvQnq41u0Stjq1Gm4ZuYYdx4VKeeR+UfZ/W5TcHRjq02ZoCHCG60fnrsOQfFVxup6gZ85mUG0fsjY2n0lKaeisLXWMKMZPPJJJ5kkkk95Jn2X8QhERASG6QbSZN3TUMPlN3BF5mtM4svYdyouTx4Ft1c5YSp0g1tiKlVGO2ubcrJGQnAtZaR4IgY8eBbdXhvS42XsqjTKRUuC3F7D7V1rYxv2OfadvMwPmy9kafTLu1IAfyrDxtc97O59p2PeScy+iICIkPsrbfb2W1snZmuwruMfnd3A3LGXGFDEPu4JBAByDlVaS3T1o9v0vc+nbeqsDEIloKG9VVS1lW99Nckjh4Z5EZvNobOo1C9nfWli/VdQwB5gjPI5AOR4T1r9DTqENVyLYhx7LAEZByCM8iDxBHEGQlw1ehHs7+p048c2a2kcBnx1CYyT+cGPzmcAr7pRtOhBQlVN4TIW+3VWVu6A/N72KLCXA4MTzIzk5IGGdOetG/Rn5KmnNGox7b24esceBpxjtgRxDHdAyMjOVGwtnbVrtQWK4dGGVsXBVgfAiXN+lo1CgW1pYv1XVWHnwYGW42M45SuVNo7YuvsN1rNZYeBusO9Zjngdyj9EcB3CWFljN9Ik/dOidudU2ydSSyI2mY99BCpz/AMMgoPcBzmnusLod/RNtdYt7VbFYqxUKw3CoKnBIP0148O/hI3uMUxKguccmb4meJ6rTJxGmplZ4q4pZzxLN+8f9Z7KDmQCfE8TBZRgEgdwHj6SU2d0f12o/sNNfYO5hWwQ8ccGbC/bJouVvmo2JnOzuqfa1uDYKaB39pZvWDj3LWGBP7Q9ZlWy+pihcHVamyw/VqVak5eLbzHj4ESstM2oCOPx8J62VsXV6s40tFt36SISnvf6I5jmZ0nsroDsnTYNelrZhye0G5wc5yDYSQeHdMkVQAABgDkByEG3P+x+pvad2De1OmXwJNto5fkphfH8vumebD6ndmUYbUGzUt3753Ks444RMcOfBi02LEItdn7Oo06dnp6q6kH5FaKi/BRLqIgIiICIiAiIgQmgHa63UWnlSqUJ5FlF9xB8G3qAfOr0k3ITooS1d1hGC+q1PoRXqHpQj1SpDJuAiW+vsda2ZAWIBO6uN5sDOBvEDJ5cSBIo9JaWppsrJc3OK0VR7e8Sd8ENjdKKtjMDxXs24ZGJZGblIqW7ZZNX8nsUIjKpqsP55sMbQpHAFRu+yfaIDEAgT1tzY3b7t1LdlqKx83fjIIPE12AEb9Z717uBBDAEV9Toq9VUabxvZwTg4dSDlHUrxRwQCGGCCMiWqag6Psab7Gs3yUFxTGWGSoYoN1WK+gYqcAEgS6Tfv7Kug2kd/sLmQWhFZ61Ytu73IglVLJkMA2BxHceElZHbY2RVqlG9lHXjXqEwLqiccVOORwMqcqwGCCOEjOilmoZre3sRmR3rK1puV5RuDAljnKlcjuO8O6PJ3jE+sTT7Qq1dZ2MGV2Rn1KBqBSxLBaXKXEKXO7aCwGSFXJ4Sx0fSjpHplNmq0VDKMDIuqrdmJ3UUBXsDMzEAALxJAEzXaezbL9ew7aykfJq+zeoVEnF1vbBhajg86ccPrSQ0PRuit1udrLrF+jZa2QhwQWRFArRsEjeCg4OM44RLNFxtv62t01e1WX+7VK2O/U+xn1Won7JiPSXq01m071v1WrqRVXdWmupmCAnLYZnG+SebEDOBwHKbPiTbUxnlqvRdSGiXBu1Oos48QorrUjw+iT9sn9n9VexqePYGw+Nltrg+q7279kzWJFRuzdgaLTf3fTUVcuKVIpOOWSBkySiICIiAiIgIiICIiAiIgIiICIkNtHW32WNpdJuq6qDZqHBKU7+9uBVH9pZ7JO7kADdJ5gEPvRI/1Ws+dnH1ufjJiW+ztEmnqroryErRUXJyd1VCjJPM4HOV8932QLLbOuSiprHYqBgDdUu7MxCoiqOLMSQAB4zAj0X1ptrvFeoUuwGof5VV8petl3bGCIFqqs4KC6NkJvBTndmQ9MNfXVdoyxLlLHYUVg2agE0MguFSZd1UOwOAcdoD3Sv8A9stGoHa2JXnvt36OOCcHtVG6cAnB8DNSXTFsl7pjQaCjTJuUota5yQO8nmzE8WJ8TxmP9INorqiNJpwbGW6prLQPmaeyvSw5fkbBucEXLZK5CjjPO3Nri2ta6bV7S8rXV2boX+cID2pg8dxC9me4JL2rodoVQVBbTUBgUHUahqcd4Kl8MD3hsg5ORGtJu5TsiNtbT1l2nvbSWdlWoKLqsKz22E7irTngFDsoNhznDBRyYZNsTRV0pu1jCjgBkk8ySSSSWJJJJJJJ4mWXSvTnsKtystXVdU71VqS+5U2+pRV4tuutbbq8SFIAPI2CdLNIuVqvrtfu01TLZqS3LdFQO8D6gAd+JZ3lS/RsSmnbf19xHKqipc9xayyx2XyIVKz6WCTMiujuhsqrZ78dtc5stAOVVmAC1g94RFRM8M7ue+Ssw6kREBERAREQEREBERAREQEREBERAREQI/Vbc0dRdbNRSrVgF1NiB0DfR3hnIz3eMs+jpZjfqXVqxqLAyVv7Nm4lKVqzKeKltwtuniAwBwcgWmwaq9O1ei1CJ2y7zVakqD8pJ422gkZW4n2nXzyCRyntXpt/BHMfAyzW+6ZWydlzIbpBsXTajde6mq0rwBdFcgHwyOHH75coLk4AZHhwI/1kTtix9RZTpXYrW5d7QuVZkqUfN7wOVBZ0z+irDvyNenXdzuXq7eK9aDZtNAK0VJWDzWtFTPrujjKGt1CV6nRGwgKbbEBJAAdtNYUPHxCOo83x3zD9PWty10uCdOotsrqJO4Us1ty6dvRa6sp9UWDHFRiVsrbV7N+czY1bNvZG81vyTUNXYP1rEqcZ55szznWzeG3DG65NfJn1GhprYulaKzfSZVUM3qQMmXEi+i11lmj0z2kl2qrJJxvHKA5OO88z6yUnnewnzAn2ICIiAmEXdZ2hrvtotrvXsrGrNu4HUsjFWO6jF8ZH1eIIMzeax64NgruptCsYIK13Y/KVjipz5hyF9LPITOVsm479Nhx58kx5PF7dvm2BsnbGl1al9Nalqg4O6wJU+DDmp8jiX05n0t9lVgupdq7F5WocOB4eY/ROQe8TaXQ7rJW0rp9obqWEgLqR7NNhPIOPzTch9UnwyFmcOWZPX1fwzk4PpTvj+DY0RE6PmkREBEsto7W0umGdRdVUPGyxEHHgPpESJHTrZJYINXUSSACCSmScD2gN3n5wslvhkcREIREQEREBERAs9q7Nq1NZqtBI4EMCVsRhxV0YcUYHiGHESNXU67TDFtfypByvq3V1OM87KmwrEDGWQ8eOEHASeiBBp0r0bNudoFsxnsbfmbRxxncsw2M8M4xKG09BVqh88gYA5ByRjIwcFSDgjge4jnJ+6hHG66qw8GAI+BkQeiGys73yHR5zne+T05zzznd5zcyk9nPLC5e6Dp2ZpNZrCu8StWnQbtNz1qvztgRWFTAHhnAPLEqaHZ+r0rW6bT6d2XtC1eouuBo3bArHeYs1zMrFxjd44HtDORl9FCVjdRVUfVUAD4CVJPVVnHNaqx2Js/5NRXRvb24oG9jdBPfgZO6PAdwwJfREy2REQEREBIfpjpBdodVWe+mzHLIIQspGe8EA+6TEh+mGsWnQ6q1uS02eGclCFAz3kkD3ws3vs557Qbu93Yz9mZYf0kMlXHDly4fxlTT2rubjdwxnyxiUk09IOOLsx4KBlzk8gMZPunjknu/Yc3JnZjcMpPntnPRXrEv0FXZkfKacYrQviys4wiqxBymccDxUZIyAFmW6Hrbo7MnU6e1bBj2Kt2xHBJyQzbgXGOIbHPhvTU6dHtZXi/5JqFryfaNNgxwOCRu5HLGcd8tddqwFZSdxuWG9lhk45Ng8PwM6+rKaj5d6bpeWZZW6vyl/Xn/DeWp609mLWtlfbWMygipayGGRyZnwgI7+J8szBNv9Yuv1eUrYaav6lTE3EfpW4BH7IXHiZrtqSw4sT8MSvodKyMQRw57w5HIxLlndeWen6PDHOerC377+U/NfrWASwHtE5LflEnmSeZPmZmXQPoO20MX6jK6UHh3PqCDxC+FfcW5nkPGRXQ3o/wD0jqloORWBv3MMg9mDjcBHIsTjPgGI4idA01KihEAVVAAUDCgAYAAHIASceG+9b+JdZ+z/AHPH2+f+nuIid3wSIiAiIgIiICIiAiIgIiICIiAiIgIiICa864U191NGl0tD2V2v84yDLZQhqq2HJVLe1vkgDswCRnjsOIrWOXpsrUnRzqgyA+0Lf/L0nh6NYRk/sgepmyNi9HtHol3dLRXX4sB842PrOcs58yTJOJJJPDXJy58l3ldkpPp0Y7zKpPiQCZViVza/6Y9WGm1Ia3RhdPfz3QMaew+DKPoE/XUZ8Q00zq6dRp3ai5GrsTg1bAbw8MEcCD3EZBnU0xTrA6IVbRoJG6uorUmq48PPcfAyUPvxzHGYzwle7pOty4bq/V/BC9SOzwukt1J+ldaRvd+5T7Cj3P2p/amxZg/Uzvf0ZXnGO0tK4JzhrS3HhwOSw9AJnE1PDy8uXq5MsvtIiJXMiIgIiIC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alystokonline.pl/gfx_artykuly/201109/614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429000"/>
            <a:ext cx="4472666" cy="318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Savoir </a:t>
            </a:r>
            <a:r>
              <a:rPr lang="pl-PL" sz="7200" dirty="0" err="1" smtClean="0">
                <a:solidFill>
                  <a:schemeClr val="accent1">
                    <a:lumMod val="50000"/>
                  </a:schemeClr>
                </a:solidFill>
              </a:rPr>
              <a:t>vivre</a:t>
            </a:r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 ubioru</a:t>
            </a:r>
            <a:endParaRPr lang="pl-PL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pracy, szkoły, kościoła nie można ubierać się wyzywająco.</a:t>
            </a:r>
          </a:p>
          <a:p>
            <a:r>
              <a:rPr lang="pl-PL" dirty="0" smtClean="0"/>
              <a:t>W zależności od sytuacji powinniśmy dobrać odpowiedni strój.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Źródła</a:t>
            </a:r>
            <a:endParaRPr lang="pl-PL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http://www.savoir-vivre.com.pl/?rozmowa-towarzyska,873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http://www.savoir-vivre.com.pl</a:t>
            </a:r>
            <a:r>
              <a:rPr lang="pl-PL" dirty="0" smtClean="0">
                <a:hlinkClick r:id="rId3"/>
              </a:rPr>
              <a:t>/?zaleznosci-pomiedzy-strojem-kobiety-i-mezczyzny,573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 smtClean="0">
                <a:solidFill>
                  <a:schemeClr val="accent1">
                    <a:lumMod val="50000"/>
                  </a:schemeClr>
                </a:solidFill>
              </a:rPr>
              <a:t>Wykonała:</a:t>
            </a:r>
            <a:endParaRPr lang="pl-PL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Izabela Leszczyńska</a:t>
            </a:r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Dziękuję za uwagę!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500042"/>
            <a:ext cx="7498080" cy="4800600"/>
          </a:xfrm>
        </p:spPr>
        <p:txBody>
          <a:bodyPr/>
          <a:lstStyle/>
          <a:p>
            <a:r>
              <a:rPr lang="pl-PL" b="1" dirty="0" smtClean="0"/>
              <a:t>Savoir - </a:t>
            </a:r>
            <a:r>
              <a:rPr lang="pl-PL" b="1" dirty="0" err="1" smtClean="0"/>
              <a:t>vivre</a:t>
            </a:r>
            <a:r>
              <a:rPr lang="pl-PL" dirty="0" smtClean="0"/>
              <a:t> (znajomość życia) - czyli dobre maniery, </a:t>
            </a:r>
            <a:r>
              <a:rPr lang="pl-PL" i="1" dirty="0" smtClean="0"/>
              <a:t>bon-ton</a:t>
            </a:r>
            <a:r>
              <a:rPr lang="pl-PL" dirty="0" smtClean="0"/>
              <a:t>, znajomość obowiązujących zwyczajów, form towarzyskich i reguł grzeczności obowiązujących w danej grupie.</a:t>
            </a:r>
            <a:endParaRPr lang="pl-PL" dirty="0"/>
          </a:p>
        </p:txBody>
      </p:sp>
      <p:pic>
        <p:nvPicPr>
          <p:cNvPr id="6146" name="Picture 2" descr="https://encrypted-tbn0.gstatic.com/images?q=tbn:ANd9GcSlXtWCVBLIiAEUFJ6SNJvCGZ1NSz6JYXI0AYkNDXw3jTvA1zX5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5643602" cy="3260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>
                <a:solidFill>
                  <a:schemeClr val="accent1">
                    <a:lumMod val="50000"/>
                  </a:schemeClr>
                </a:solidFill>
              </a:rPr>
              <a:t>Zwroty grzecznościowe</a:t>
            </a:r>
            <a:endParaRPr lang="pl-PL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5920" y="1571612"/>
            <a:ext cx="7498080" cy="4800600"/>
          </a:xfrm>
        </p:spPr>
        <p:txBody>
          <a:bodyPr/>
          <a:lstStyle/>
          <a:p>
            <a:r>
              <a:rPr lang="pl-PL" dirty="0" smtClean="0"/>
              <a:t>Przepraszam</a:t>
            </a:r>
          </a:p>
          <a:p>
            <a:r>
              <a:rPr lang="pl-PL" dirty="0" smtClean="0"/>
              <a:t>Proszę</a:t>
            </a:r>
          </a:p>
          <a:p>
            <a:r>
              <a:rPr lang="pl-PL" dirty="0" smtClean="0"/>
              <a:t>Dziękuję</a:t>
            </a:r>
          </a:p>
          <a:p>
            <a:r>
              <a:rPr lang="pl-PL" dirty="0" smtClean="0"/>
              <a:t>Dzień dobry</a:t>
            </a:r>
          </a:p>
          <a:p>
            <a:r>
              <a:rPr lang="pl-PL" dirty="0" smtClean="0"/>
              <a:t>Dowiedzenia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rossnet.pl/skarb-content/articles/2013-09-13/c-savoir-vivre-przedstaw-sie-ladnie-79--1.jpg?r=63520992997790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786" y="4930472"/>
            <a:ext cx="3786214" cy="192752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>
                <a:solidFill>
                  <a:schemeClr val="accent1">
                    <a:lumMod val="50000"/>
                  </a:schemeClr>
                </a:solidFill>
              </a:rPr>
              <a:t>Przywitania i pożegnania</a:t>
            </a:r>
            <a:endParaRPr lang="pl-PL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1643050"/>
            <a:ext cx="7498080" cy="4105284"/>
          </a:xfrm>
        </p:spPr>
        <p:txBody>
          <a:bodyPr/>
          <a:lstStyle/>
          <a:p>
            <a:r>
              <a:rPr lang="pl-PL" dirty="0" smtClean="0"/>
              <a:t>Kobieta pierwsza podaje rękę.</a:t>
            </a:r>
          </a:p>
          <a:p>
            <a:r>
              <a:rPr lang="pl-PL" dirty="0" smtClean="0"/>
              <a:t>Mężczyźni jak się z kimś witają muszą wstać. </a:t>
            </a:r>
          </a:p>
          <a:p>
            <a:r>
              <a:rPr lang="pl-PL" dirty="0" smtClean="0"/>
              <a:t>To kobieta pierwsza powinna powiedzieć „cześć”</a:t>
            </a:r>
          </a:p>
          <a:p>
            <a:r>
              <a:rPr lang="pl-PL" dirty="0" smtClean="0"/>
              <a:t>Młodszy zawsze starszemu mówi pierwszy „dzień dobry” i „do widzenia”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572428" cy="1143000"/>
          </a:xfrm>
        </p:spPr>
        <p:txBody>
          <a:bodyPr>
            <a:noAutofit/>
          </a:bodyPr>
          <a:lstStyle/>
          <a:p>
            <a:r>
              <a:rPr lang="pl-PL" sz="7000" dirty="0" smtClean="0">
                <a:solidFill>
                  <a:schemeClr val="accent1">
                    <a:lumMod val="50000"/>
                  </a:schemeClr>
                </a:solidFill>
              </a:rPr>
              <a:t>Jeśli rozmawiamy…</a:t>
            </a:r>
            <a:endParaRPr lang="pl-PL" sz="7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/>
          <a:lstStyle/>
          <a:p>
            <a:r>
              <a:rPr lang="pl-PL" dirty="0" smtClean="0"/>
              <a:t>Nie można </a:t>
            </a:r>
            <a:r>
              <a:rPr lang="pl-PL" dirty="0" smtClean="0"/>
              <a:t>krzyczeć.</a:t>
            </a:r>
          </a:p>
          <a:p>
            <a:r>
              <a:rPr lang="pl-PL" dirty="0" smtClean="0"/>
              <a:t>Nie wypada przerywać, gdy ktoś mówi.</a:t>
            </a:r>
          </a:p>
          <a:p>
            <a:r>
              <a:rPr lang="pl-PL" dirty="0" smtClean="0"/>
              <a:t>Nie powinno się nadmiernie gestykulować.</a:t>
            </a:r>
          </a:p>
          <a:p>
            <a:r>
              <a:rPr lang="pl-PL" dirty="0" smtClean="0"/>
              <a:t>Trzeba mówić głośno i wyraźnie. </a:t>
            </a:r>
          </a:p>
          <a:p>
            <a:r>
              <a:rPr lang="pl-PL" dirty="0" smtClean="0"/>
              <a:t>Nie podejmuje się tematów, które drugiej osoby nie interesują.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7290" y="42860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W Internecie także trzeba</a:t>
            </a:r>
          </a:p>
          <a:p>
            <a:pPr>
              <a:buNone/>
            </a:pP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zachowywać dobre maniery:</a:t>
            </a:r>
          </a:p>
          <a:p>
            <a:r>
              <a:rPr lang="pl-PL" dirty="0" smtClean="0"/>
              <a:t>Nie można nikogo obrażać.</a:t>
            </a:r>
          </a:p>
          <a:p>
            <a:r>
              <a:rPr lang="pl-PL" dirty="0" smtClean="0"/>
              <a:t>Tu </a:t>
            </a:r>
            <a:r>
              <a:rPr lang="pl-PL" dirty="0" smtClean="0"/>
              <a:t>także trzeba stosować zwroty grzecznościowe.</a:t>
            </a:r>
          </a:p>
          <a:p>
            <a:r>
              <a:rPr lang="pl-PL" dirty="0" smtClean="0"/>
              <a:t>Powinniśmy pamiętać o zasadach ortografii.</a:t>
            </a:r>
            <a:endParaRPr lang="pl-PL" dirty="0"/>
          </a:p>
        </p:txBody>
      </p:sp>
      <p:pic>
        <p:nvPicPr>
          <p:cNvPr id="5" name="Picture 2" descr="http://czasgentlemanow.pl/wp-content/uploads/2013/01/czas-gentlemanow-much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071942"/>
            <a:ext cx="4857783" cy="251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l-PL" sz="8000" dirty="0" smtClean="0">
                <a:solidFill>
                  <a:schemeClr val="accent1">
                    <a:lumMod val="50000"/>
                  </a:schemeClr>
                </a:solidFill>
              </a:rPr>
              <a:t>Przy stole</a:t>
            </a:r>
            <a:endParaRPr lang="pl-PL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2" descr="http://tescomagazyn.pl/img/2013/08/Fotolia_11378597_Subscription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7143768" cy="4372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l-PL" sz="8000" dirty="0" smtClean="0">
                <a:solidFill>
                  <a:schemeClr val="accent1">
                    <a:lumMod val="50000"/>
                  </a:schemeClr>
                </a:solidFill>
              </a:rPr>
              <a:t>Przy sole</a:t>
            </a:r>
            <a:endParaRPr lang="pl-PL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1500174"/>
            <a:ext cx="7498080" cy="4800600"/>
          </a:xfrm>
        </p:spPr>
        <p:txBody>
          <a:bodyPr/>
          <a:lstStyle/>
          <a:p>
            <a:r>
              <a:rPr lang="pl-PL" dirty="0" smtClean="0"/>
              <a:t> Siadając do stołu, dosuwamy krzesło dość blisko, nie tak jednak by opierać się piersiami o stół.</a:t>
            </a:r>
          </a:p>
          <a:p>
            <a:r>
              <a:rPr lang="pl-PL" dirty="0" smtClean="0"/>
              <a:t>Nóż trzymamy w prawej ręce, natomiast widelec w lewej.</a:t>
            </a:r>
          </a:p>
          <a:p>
            <a:r>
              <a:rPr lang="pl-PL" dirty="0" smtClean="0"/>
              <a:t>Serwetkę kładziemy na kolanach.</a:t>
            </a:r>
          </a:p>
          <a:p>
            <a:r>
              <a:rPr lang="pl-PL" dirty="0" smtClean="0"/>
              <a:t>Gdy skończymy jeść sztućce należy ułożyć </a:t>
            </a:r>
            <a:r>
              <a:rPr lang="pl-PL" dirty="0" smtClean="0"/>
              <a:t>na poprzek </a:t>
            </a:r>
            <a:r>
              <a:rPr lang="pl-PL" dirty="0" smtClean="0"/>
              <a:t>na talerzu.</a:t>
            </a:r>
          </a:p>
          <a:p>
            <a:r>
              <a:rPr lang="pl-PL" dirty="0" smtClean="0"/>
              <a:t>Nie mlaskamy.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2.bp.blogspot.com/-HHE-hmaaTP8/TqnCkC_WU0I/AAAAAAAACqQ/g43E6dR1GeA/s1600/sv_przy_st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85835"/>
            <a:ext cx="5572164" cy="557216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000" dirty="0" smtClean="0">
                <a:solidFill>
                  <a:schemeClr val="accent1">
                    <a:lumMod val="50000"/>
                  </a:schemeClr>
                </a:solidFill>
              </a:rPr>
              <a:t>Nie należy!</a:t>
            </a:r>
            <a:endParaRPr lang="pl-PL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17410" name="AutoShape 2" descr="data:image/jpeg;base64,/9j/4AAQSkZJRgABAQAAAQABAAD/2wCEAAkGBxITEhMUEhMVEhQXFx4aFxgYFxwbHRoaGxoXFxgaFxsgICggHB8lHBgcJDQjJSkrLjEuGyAzODMsNysuLisBCgoKDg0OGxAQGzIlICUuNjI1NzI2MTQtNywsLCw2NzU3Lzc1Ly80LSw0ODIuNDc2MDQsNy03NDQwMDQsNy8vLv/AABEIAOEA4QMBIgACEQEDEQH/xAAcAAEAAgIDAQAAAAAAAAAAAAAABQYEBwIDCAH/xABGEAACAQMDAgQEBAMFBQQLAAABAgMABBEFEiETMQYiQVEHFDJhI0JxgVKRoSQzYnKxFUOCwfA0krLxCBYXU3Ois7TC0+H/xAAaAQEAAwEBAQAAAAAAAAAAAAAAAgMEAQUG/8QAMBEBAAICAQIEAggHAAAAAAAAAAECAxEEEjEhQWGRUXEFBhQjQqGxwRMVIoHR4fD/2gAMAwEAAhEDEQA/AN40pSgUpSgUrqurlI1LyOsaDuzMFA/UngVG2nimwlYJFe2sjnsqTxsT+gDZNBL0pSgUpSgUpSgUpSgUpSgUpSgUpSgUpSgUpSgUpSgUpSgUpSgUpSgVG+INXW1hMjYJ7KC20E4LEs3oqqrOx5wqscHtUlVG8fzRvLHA4aROjP1I03ZJZFWMZTDZLMF2ggkS47HkNMat8UblrrqxlZFUkK0kalsHcCYwwYQjngKD9K7i5yWs3hn4rsQYruF7/rN+HEkSuQCAGTv5sYJ27ed3cDisrR/gjE91K0skgtPw3g2MCXDAl1ZiMjaRjOASCDwauGkaVFpl1LFaw2yR7I3AYv1m6jGPajkEtzGeMnkr9INBFxeOJLbUIbRLKWC3kR3aOcgNGsYdmaHazDbsjY7O2QNpXmtqVR/G0sTXFs5jZhBKyTSqm9kjmgk3xoi5lJIMZJVeA2ffF0glDqrDIDAEZGDgjPI9D9qDsqM1jWkt2hDpI3VcoCi7tpCNJyoO4+VDwoJ47VJ1VfE+gp1lvo1iaZAoKyqSsm0kxbSoLpIGPlZQ2c4Kt5doSMPiGIs5LIIBwJt42lumkpDHsAVcEHPO1u3Gc7TtSinDGNidrFWBUqysMHDowDKcEEZAyCD2IqE0nUYHkmt5rWO0kYLNJG7QnqM5I3EIx3MOkMsf8PJ9JHULcK63MeN4wrkdpIieze+3JZT6eYAgM2QlaUpQKUpQKUpQKUpQKVwmmVFLOwVRySxAAH3J7VGWniaxlcJHd28jnsqyoWP6AHJoJalYMOs2zytClxC0qnDRiRS4PsVByKzqBSlKBSlKBSlKBSlKCE8Z698jZzXOwymNfKoB5J4G7HZR3J9ga1FoDX91YS3lzLGTNcdeKPBDzGJVjeNFXAKOqbCPTphvuNu+LrTrwfK7gguT0icZIQqzybeRhtiNgnODg4PaoPTPDcGkSwNbBhBKRBNvcsVZjmCQE/SOoTGVUAEzKfy0Fm0XUobiFXt3yuNvP1IwGCsgPIdT3Dc5qreHvFUaSLZ3r77mGMEzFOF7o3WbH4TErkM2FdWRgfNioDWvCty93cGyvjZXcZZwrYCzwyyPcK7EckJJJLHyGGI14GcmR0Ozv1CXV3OLuOQdOV7dBE/TVm6coZFDSxkHOBggMWXOSKCSttKAvXubZXd2YNJHI5ZA7qEDo4kKL+HnjazYKAbRgG7Vj6fHEsaCEKI8ZXZjBB5yCO+c5z65rIoMLUNUjhKh95ZgSFSN5GwuNzbUUnALKM4/MKqviO/M8iRBms16UjxSyMYn3qYxvjj4clQ5XDYzubKkYzatT01Zgp3PG6HKSIQGUkYOMgqQQcFWBB44yBiE0zUppgIhkyiRyZZICEWJZGVGjHAdmUL2bjLE9gpDD12yuX0llulhubrYBjaFEhLAFB32SOpK5XjccjAq2TWyyRGN1wjJtZc44IwRlTx+1Y2v20LwuZ87IwXJVmUrtVskFSD9JP8AOoHwpoxUpJseIBmYK6KhCnqKkWANzEB1LFyw3INuc5Ad3hSF4Li6t5TIzM3ViYyO8ZhJ2qsYckoyYAYZOSytnBAW01B6PI0l1eO68ROsMTDsU6ccr49z1HKkjjyAdwczlApSlApSlAqP13VUtYWmfJAwAo7szEKiqO5JYgcVyu9VijbZkvIRkRoCz4PYkD6V4+psD71TvGN3dPNbIkLRs8u2IPLGNwEUpkZShdomCbsSKrnnBUHaaDte6jLCS8uLaFwcj5mRcR/aKDeqoQOzuTJycgDy1hasgup7eD5ia9t5SzOjRwCFxGnUVIpBErHJwcqzDAIJGanPDOlrH0juMDIzRmBei0bsoPZhCjthRuyNp75HFYfxKu5YflbmO3ll+Ul6zsiqw6RWSKZfq3Bgjbs7ccd6DJ1e1ge2QR2UcsULYltzHiWNAD/cBe0inDDb9Q+k8qTgaZrstoR1WNxYN5opy/UZIjgq7SYBkjAI3FhvTuS6+cWolZljubZg5KgqQeJYzzsJ9ucg/lP2LAxDWqBtigfL3JZowV4iucM0isvosg37l48wkBz1MALVSqx4Nuym+0ckmJQ0JY5JgJKqrH1eJlaNv8qsfqqz0ClKUClKUClKUFd8YXogNlMxIRLpQx2kgLJHLDlmAwgBkDbmwOMdyKmdTslmikibIDqVyO4z2ZfYg8g+4Fcr20SWN4pFDxupV1PYqwwR/I1TodQ1Cygkhkt5LkQAdO6UqwaAHG+RCyu0qLyUX68cHmg7tRsJr6KLK2xntpGSaOWJHUuAMMjMrmIMCsgwCdrgHBr7Y3F1NO8L3DwyRY3CNY2GSoYbsofIQ3clSSDgeUmucF4bLMrt17Odg5ufzxs6qA057NEccOoAQFVxtGR3+IdHlmnBtp/l3aFllfaX2rnEbxjcAkvmkAfngvwcDAfUtry1MsiiO6iY72iRWidTz1HiBLq7NwSvkBbce7HNjhlVlVlOVYAgj1B5BrXx1a/TbbxztNcRN+O0sSBcIpkCKyqAzTKMqo5VSSxyPNI+IvE62UMgQhpJRvtR3GJASxPPKo2WPYYeNfUVyZiI3KePHbJaKVjcykvE/jG2ssLIWklIyIo8F8e7ZICD7sRnnGcVRtO+I/SC/wBkdioZFPWUZjL7k3DBywUAZz33e9Uh3LMzMxd2O5mY5LE9yT/17V8rDblW3/S+u4/1dwxT72Zm3p2bE1D4mwSwyI9lMxKEqu5CpdfMgYhgwG4DkA471L+Cr2S5gES3MICfWY5pJZjuO456yK0QySBkNhcAEYzWo2OATXdpdzJbyLLC2yVfzfxZxkOPzKcDI+wxggESpyp/Eq5P1dpr7i079ez0Ra26xqEQbVHYf1JJ7kk8knkkk121rm2+JLzRt07do2jAE0jozRITtG7cCq9PLdy4YAElcAmrBBZ6k0kbvOioGBZFZSpXPm4MG45Hs49Oe+dkTuNw+VvS1LTW0amFmpSldRYialEZOmCS3PIVioK91L42Bv8ADnPfjisXX/EFvZqGnbaD2wMk4KjgevLKMDnkVlWWnRxfQDxnG52fAJyQu4nA+w9hXzVbho4y6xGZgVCovclmVc5wcAZyT6AE0FT09ei13coky8Fm3TOVLt5tkUTvjqHyjewUDKBQVzWXrOiI0HTlfq3kwCrISA25cP8AhcHooCoOUXynDctycPX9PbpyF5I7ySJOo1oI1bswdnijLE9UgnDOHGSuAoJBpfj35u61GxTTrrZC1sJIJC+1FJcI3TdVLbjhFOcnzkdiRQbM8K20SZURTpMigMZwScNyQkg/CbJGW6Z5PLcmsO60Vp5pVmt8sXBW5yhAi3Z2R5JdSUwjJsCnDEk7udeW3xK1WF5VkSCdFZlXcw3EKxGequxSuBwdnIx25NXDRPF17fPHHFALaGUOy3W4MxSPYHaKFlwDudVDMWXnOGHFRi0T2ldl4+XFETesxvttwGg3GjkzWIe7tWObi22rvUZJ32xAHbJ/C7cnHfixSFJ4leI5iuVWWJiDhZcCWF8HkZ2qcceZfdjU1aWojTapY9zlmLMSe5JP/kOwwK1nrLtFCs1lcCe3tolQyST4R2LKiIqKghV4yqPvAyCu1gdxxJSsck4+csJUGOtvwCedkkJkmUD/AAyQwE/dzVwrX2m3UzXdoZFiCJJLsEfUfImDkHqlFTy5C7U3HBB4FbBoFKUoFKUoFKUoFKUoKr8tJYbwsZnsGyTGo3Pbg/WET/eQ9zsXzLyFDDAXG0Z0tGV4D8xp9xtETxkyGA8hYwBktASSFA+hiRjafLb55Qqsx7KCT+gGahbDw8IRvt26EjgGUY3RyPjzO0eQN5PdlKk8ZzgYDIvpnkRvwEMWMt1ZDGcDzBgqoxGMAjO1gR2GK0xrdvKzbkdbmOJRHFiXdiINhFR2VVc+pJIY4HfArZXiS3mkuLa2e6ZeskxAjXYu+IwuhOCZBgbuVkByQQQRXZoHhRwGN4Um3lxJGyo6S+YdKR/IoLqg27iuSO54AEbUi0alfx+Rfj3/AImPv7tUnSLnGfl5yPtE7f8AhBrHktZV+qKVf80bj/UVv6bRbV/rt4W9fNGh5/cV8Gh2o7QRL/lQL/oBWeeJX4vbr9ZM/nSPz/288NdRg4LqP1YCuq1uBnp5yyqCD/Ep/MP34re3izTY4rK7ki3xSJBIyMkki4cI2w4DYPm9DWvdP8FLf3OpcmFoZpRDIv5JGnkI4/Mu1cFfZv0NQtxteET3a8P09OSJvauunXn3iZiNfv8A2V6y1u6tOo9qV3sm1lYZDL34B43DnBORycg5qzfCfxeyyRWzOXt5ciLd3ikALdP7IQCAv5SABwcCqarZT2biK8j6Ln6XzmKT7xv2/wCE4Ye1SXw+0cTX0XSGVR1llIJIAjyUJ9MswA9zg99prmOb0tFJT5+Li8nDfkUmJ8O/nuO3v2mJ9Pg35XVc3CoMnPfAAGST6AD1P/n2rtrHvLJJdu8E7W3LhmXBwV7qRkYYjHY5rc+PY11ekxIV3p1DgnbuZOCTwAwzxtHcZI79j36ajiMCRixyTlsbsEkqGwAMgYHH9e5yEUAAAAADAA7AegFfXzg4xnHGff70GDYWJTG4qcZxtXGSxyztycsf+Z75qkeLNLihuHaaKSOzmAf5i1Lo9tcD63kEfOyQCMluRujXcOzC4WV3JHGqzkyznJ2JtJAyccgKoXj6mwPTJPJxJZZJI5pLlvl4It3EMrZdUGXZpAqOuCGGEx2JyQRQQOl+BbCYdWG5MqGRZFaIW+0FeMDbFgL3yvYk8g1INZwQXcEkd3GJF6izpNMCWjlIkJVc4VhKqkYAGC/2qtJ8GrWVzcTzzo0nneONlRUJGSoO0kgdsnnjJJJrP0jwXph3LZpGYY/M8rqJkll8yhWaTKuiDduVSBuYchl45pKbWt3latW1mEq0McxecgbUgZWl78HGCEX0LMNoHrUbf6Wkdo/zknUkdXV5G84jRwxkESldg2x5UEINxC5HOKmfDMkDW0bW6wqhUZEO3YrAYZRt4BByMemK5a1ZRuFLqGIIUZ7BWZeoQO2dgPPcDOMc11FXNR8MQMUWJejKh2wzjJkiYxdRTubJOGQAr2IYg8Zqy6BqBngSRlCPysig5CyRsY5VB9QHVhn1xUbb3uQshUjq3Rx/hVcxK5HcBti/p1BnHNZuhxFWux+U3BK/8UcTN/8AOX/rQStKUoFKUoFKUoNWfGzXrrT2srq1mKMS8bxnzJIvlYbkJxxgjIGfN3FV/wAP/Hw9r61zx9cB9fT8Nz/Xf+3tIf8ApKD+zWf/AMZv/BWgKD1BYfFOwvY2igFw07xtiEQsWztORkeT984q3xfNsoJaFCQDgo5x7g+cVoX/ANHS03ajLJ6R27fzZ0A/oDXoqSVVxkgZOB9z7D/r0NBRPH+i3MyQl7lUKNIyNbxvFKGFvO4AkMrYQ7QGULk8cjFUfS9a1CQssV/NHtikly2Jc9NC+3z5POO+a274kiLLFx+dh/3oJ4x/VxWkvA17FJP01kUs9vMmM88wuf8A8apyTPVXT1eDXFPGz9cRvUa3rfn2Tel+LtUkliiW780jqgLwxlRuIGSFVWP86yJviBqUbyRs9uxSR0J6LDOxmTIHU4zjNVnwhfxPeWe2RSevHxuGfqHpXLWhi6uge4uJv/qvj+lZpyZIx735vejhcO/NmkVia9G/DtvqWLXPE2oyWcZlktxFdCZdqQsGCxv0zljIRyD6D1q3+ALe4Nok0ctv/aHeeQmJmYvI5LbmWVVyBhcBRtxj0rXmrN/YdL9f+2f/AHCcf9e1Xn4RXIa1ngDEOkhbPBwJRlSARgYIYYx+XPqavpeZvqfg8fl8StOJGSkfjmJ+W517LbNaTSArIbd1PdWiZgf2L4rjpmnSQnC/LJGSSyRW5Qk4wDu6mM9vyntXa1t5eirPg5Mjljuwe4DZyCftjaO2PLWciAAADAAwAPQDtWh4jlSlKDB1iGZo8QOEfIPPGQO67trbc/xbTj2qrP4qlj3RE7pQ4jIYLu3nBIjdSIZpNpLdPMb4GdhztrK8QazvmjgDmC2aXpTXAYruk2sRbxOOVJIwZOMHCKd58s5LY20Vs0RiX5dUbdGE3AryW8gBLZySeCST6k0Ebp9514pEtMxsy/3zlHw5wCzhGOXA5CnH0gHAxWF4n8MxdEGJpY59vSSRXxuUjzJIrfhOm1ThGAGfpKk5pCVgdpLNn6b4OJHeS3lAX6klUubcj6ckAHbjaeCOrVvEJkeFU2Rkh8l5kC4zGolRxuR1G5gVyreccDNBhxaPeGASXKR6mqJ5Ii7RKyIAAwhw8cruF3DqHuwxsqy6Vq0F5bxNbEGOQYIxgoq43oy/lI+kj/F7Vmf7ThQBQTtXALKrFF9BucDaMevPHrgV06HpVpEZprVVHzD75GRshn7EjnA5znHrmg6NS0Ih2uLRhDcHlh/u58flnUcEkDAkA3rxyRlStriK/ReXjMUn48BwGDBWUxSjnK5OcqcMB3Kk5l7yQqhK/V2XPbcThc/bJFQerWItlS5hU7oB+KAPNLCSWmBwMs4JMo9SwI/OaDIt7V5FmYqUJ3rEDwRl2Yv9tzbf2RT6kVI6dblI1ViC/dyOxdiWcj2G4nA9Biu+KQMoZSGUgEEcgg8giuVApSlApSlApSlBVvGvgS21Mwm5eYCLdtWNlVTu25LZUnPlA4I9arEnwL0sg4e6U+4kTj7cpW0KUFM+H3w8h0pp2jleYy4GXAG1VLEAY75yM/pVyxX2lB0XdssihWzgMrcHByrBh/Uc/bNVHSPhdpttNHNBG6SR7gCZGbIZGjYEEkdmParrSg19Z/CDTYXhlhEiyxOjhi7EEoytyucc4/rWRqvwp025mlmmRzLK5YssjL3+2cf0q80oKdd/DizeC2g3TqtsHETLJhgJGDNuJBDcqO4rP8K+EIrEuYpJZC6hXMhXnaWKnyqoGNzD96sVK50xvayM2SKTSLT0z5eXs6baDYMZLEkkse5J9/8AQewAHpXdSldVlR+uyzCLEAzK7KinGQgZgGkP+RdzY9SAPWpClBWfFWnobSOyRcLO6QdicJzJKSffpRv5j+YjnNZb+GISFG+bapygMrEoTwenI2ZE4JHlYYHAxU0RX2gj4dFt13ERKS5y5bLFuMeYsSWH2NcrvSIJPqjUMPpdQA6/dW7j/n2ORWdSgqdrpNxagpC8qxgnaqLG8S5JPEbESp7bEcqONoUcCW0eCYPI8hOH2+UqqjcBtLqAWYAqFBDMe3Zecy1KDGuDmSNf1c+xCgLj+bqf2rJrgIhuLY8xAGfsCT/zrnQRHhVQtuEGNscksaY7BI5pI0H7KoH7VL1wjiVRhQFGSeBjkksx/Ukk/vXOgUpSgUpSgUpSgUpSgUpSgUpWFrWoRW8Eks0ghjVeX48ueBjIIJyRgEHJxQZtK85+IfiDJCyGGV7qNi3mdrqMkA4OJUnRWb32IEU9uK7tK+Ns8ZO5CU9FkPUxx2DgI4GfVuoeaD0NStaj4mwTRhob20ik8hMTl1GMqXHWdAuduQPIOcc1bdB8UwXLBFykhUsqkqwdQQC0UiM0cgBIztbIyMgZoJ2lKUClKUClKUClcJZVVSzEKoGSScAAdySe1aG+KnxGuDcbLCZkRUkjkA5yVkwZPt9HB7gZ9yKDe890iLvd1RMZ3MwAx75PFY9lq1vL/dTRScA+R1bhgSp4PqAT+xrxzqWszzhFmlZ1QAIpPCgKqcD04Uf1Pqa4aY4DE5w+DsyEKk4PD7/Lj9QaD2qDntzX2vMXw6+J82nuI5981ttCBA+dhBJ3puJHOTkAge3YV6R0nVYLmMS28qTRn8yMCM+x9j9jzQZlKUoFKUoFKUoFKUoFKVh6tdPHGWiRZJMqFRmKglnVBlgrEDnvg0GZSq/8/Jdwt0OpAQrB8gB1lXI6Qzlchhy3KnjBIJI+XlndSNBIUQsG3FGmZUjABxjardSQtjJIwACARklgsNQXjZ5Fs5WhgW5lGDGjbcBsgbyX8q7QS2T7V0WviiNZJkuJ4B02C+TdlW/Mr8ntlRuwoySMcVI+JndbWZowpdV3IrHAZlIZVb7MQB+9B5cu9HvLy4beQxD9JBH5o+P93A5PS8ue2/JPuSTW1fD3wItVVWu55pSQDsULEFJHIbBckj7MKtOoaSIX6MZExmiZZFMReQmR3aWUsPw4hIc8ttXKD6tqoJPxRYF7ExzrJOpIMwi3F9u4sVjA8zAHC+p284JFBoj4p/Dj5FjNaEy2nZ+dzQOfyyY/KeMMf0PoWunwU1OEzAWsSQpMjiWInc8ckIi/EjkPmaOQSDKN9LDIOCam5PD9rZafqUtraGP5hDHCjoxkbqIkSqUfzgGQk7W5HJOBwMf4L+CXsDK90uLl1wMMrKiZG9cqT5923PpwuCeaDatKUoFKUoFKUoKd8W9Ue30u4kRd2diMDjBR3VXDAg5DKSp/zfvXmDV9EurdiLmGWJiN34ilS3bJGfq784zj1r1t4z0Y3ljc2wwGkjITJIG8eZMkc43AVTNJ02HUXfqB1QmKUBdrCO4h2LOHPJjlJVkZcbXQhgSckBZvB/h62sLKFDHFGwjTrOQo3SEAMXY98scDP2Fat+KPwu6Ra4syFtWJeSLHlhcj61x9MR9fReCfL9G8b+3EkboVR9ykbXXcpOONwPcZqhaLociTLFA8mlYjbMPWil6x8oMkcO5lRVYt5gEJJXKjtQaF/wDVC9RWMltIsYfbJIIzIYivfcF5UYYH2IKkZ4rf3waNx8mFklgmgjzHEyI6vlSQwkDKpGBgYK54zuOePk0N1HL8r8yke6WMxRrbbVeKNYc4kaQjACEFQd3HbzLnYOKD7SlKBSlKBSlKBSlKBWv/APayfM/N3VioAWMLMjCSSI7JJWDLtVzhGUsIw4HfkAkX9iByeBVK0eIzzyiFojDb3gYsHLCQtCAwG0gAqkicknzBwV4U0E3qniSKISY8zKAF3ZWNpHClI+pggMd6nHJweAaw9f8AEc0EJYwmGRWTJdGli2F1EjB4yAMKSRvKHI7GpKDRlit5Il3ybtx5cqzZGEXeuCNqBUDd8KMknmqjpsd2kY+Wlu7jajNNBdKR5lDMIopXG8EvhO8g25OTwSEpr2ogsqSymykhUzuDH1InClUUqx2iTazqQo5DMuQDtrMFrdz2E6yyIZpUfosqhdmV/C3+ZlLBuSQcenOMmGm1S6uXt4Y0t3YozPOjs6w5j2h3iaNe5fKxltxK4PAZhY7Tw7EqKkhaZVUKEY4jCgYCiIeQgf4gx+5oIzVp0mtUv4UkMgjBAjaRZCv5omVFYsQ2RtZCFO7tya6/BXiu2nwm6aOdyfwrhwXyoyygAkKQOduFbHmxjmsTxKJ7KVW03pLv888ErrHBj6Q6k4McjH+E7TsJIz37NO8QahO4J0qKPaD+O90pjAI5KMIyzZ+wwfcUE/4hvHULDFGZJZVfb9OECqAXcFlJGWA458wrn4f0oQRgYVTtC7V7Kq9lBwNxySSxAJLHsMAVafXJLed3W4ttRkfhreIFZkCKCVgCmQMMkttcLy3L9sTQ197iNTaKU3rkNKhBz/CIyQeDwznCj03HIAWSlfFzjnk19oFKUoFK+E471H9WSYZibpxntJtBZvvGDwB7MwOecDGGIcta1iG1ieWVgAiM+O7EINzbQOTgfyqq+GdFjsdRnZiC9+iyK21VHWQyNcRpgcAh1cKSSQrnnaTWbd6Gdz2xnlkW6tp1kMmxmH92gYEKCMdU+XO0Z4ArlplzFfWB+bUb4SUuApYGOeA+ZoyPOpyA6kc4ZaC1VXNXsTLK/TN3C5UI0kZQIcZKsQxyQpY524Jxiqtp/inUy222jhvotwRDNPEkxOxpMuYiY8bBnsG9xUp/tm8ns2uetBaomesiKWkQxsBNGZWO1CAGG7Ye4YHHJDugsbme7KT3XVih6byJHCiR9YMJIkUtvkBCgO3nydyYIBK1K6vrskUm2K3M4X69rHcDhWOECHcMOvY5yw44JGbYRQQW46ABiALghi5fd5t28kl2YnO4kkk5yahNB1m387Nv3h2DMIXKqVZstuCkKGZ3cE48sg9MGgzLXxXC5VGDwSPwiyD1PChtpOzJ4AbaSeBWbaaixcRyKFOSu4Hguo34weRujIccnswPYboDxVrNm6wsDDchJld9rIxhSMiSSbHps2DPIOGPc4BsM1izSMwYKN0bDjJyhO/Pb6lwucn1oJClKUClKUCqf8VfE8un2DTQAGVnWNS3IUtk7seuAp49yP0NwrXnx5jB0iUn8skZH67wv78E0HnbWfEt5dEm5uZZc+jOdv7IPKP2FbA+CfiNVW60+SRYfmBmF2OF6hARoyc93XaBjB4OOSK1VmvlB6ysPB8iEMlzLZ4PEcEpdAPRdsoMe0ADG2NT7lqyfEOqT2cDTzXFuscZySyMOqMMBHtDHa5OMMufXyV5r0z4hapAgSK8lCjgBsPgew3g4H6VEazrtzdNuuZ5JyO29iQP8o7L+1B6S0fxDBMzXFo1p12HmhiuW/HkfaFMidMEY/8AeFN2AQdozV7tVcKBIwZ/zEDAz34HoB2GSTXiMHHI4NXfwL4q1MTBUvZUijRpJDITKiRxqWY7Gz7AYGCSQARnNB6R8QanaWuye4UBiemjCJpHJwzbF2qW7BjjtwahNdnkvIoYzbRNFcOCge4YONgMokYRAjClR5Q57rk+la3b4xzxr0763iuhPGshWNun0lcZVOQ247Nr8nPnHtU54S+KukRkRxW1xC8hwTsEhdicAZVixyTwAAOeBQT+ixC2uplmd2kjaPG4Mfw5tqQiPHLhpt4yfKm0+VSSxyteK2F380isFkx1ljjZt6ZPVdgo8vSJWQMf45h+YEd3ii7gkRLhPJcWx6iGaKSPyjl0kLKuyNgPqbyghTzgVlaTrCXEkDT9K2lwTHbtMjSlmBBJUYONobA74OSARgBZgc8jkV9qOso+lIYh/dsC0Y9EwQHQey+YFR6ZYdgAJGgUpUb4h1AwwMyAmRiEiAXdmRztXyjuBnce3Ck5FBA65r7q7mS2kNnExEjKQ3UICnJAyBGvO4MVHHJ4Kma03xJaThenMh3fSG8pPp5Q2Cwz6jIqs6DpB+feO7kabpW8UkMTkGNd0kyswUKA7r00zIRnc5IxkVN6/FYBglx0o5ZQdpZukZCMDb1Rgk8jy5JIzwRmgkbUb55X/KgES/qPPIR9jlF/WM1H2vh9kvricOvQnWJmjwc9aLcu/wBgCuzPqSi+3NYt4po3JsZbmMqcmFo4ri3YnPlzEwaMk8liwPOW4NWLTvFyNuWeOSGVFDOqpI4Uc8nCBlHlPmZQpwdpbBNBMXek28v97BFJ/njVv9RVY1/STZ7ri0EUNsBGbmLbhSsUiHdGFwqt0tyscchU9qsGm+IrSdtkM8bvjOzOHx77DhsffFdfjG3MlheoBktbSgD7mNgP60FZ8VWPTgeCJ41tbnKor5CxTMcAKewjLHqbSRgxkAMG2iG0nTrdsMgdJ4WMRkWErIjL+R3tCFVCBx1IwCCDg552Jp9tHLaRo+JY5IQHyOHDr5sj/Fk/zqm6V4btVLSPGdsEhhSa1Eiyz4KqC5gw/wCHjptg4LI7EAYwF4vhEsbvIBgRkMxAJK45HbnPt611eGyflbcMSWWNVbIIO9AEfIPOdwNVK38LzxiW4uLue5VPPbwTHKowOVeRQTvcH6c5wQCcnG29wQhFVV7AYH/9PqaDspSlApSlAqq/EzRTeWEluHaPey8rE8v0tuwVQFscd6tVYGtyoseXQyedVVQQMs7BFGSQO7etB5yl+EVyO0y/vbXgH8+gRUppXwQeZSV1CAlThgiMxU+gYEqVP2IFbibT7lRvjTpNj6UupHGBzgRyJ0yT242k/wAQ7jLukDxQXO0JOBGQw4OHZN8Z91bONpzzg9wCA1NZ/AJ1dTJdo6BgWXpsNwHJXIfIz2yOa2NL4QQxdL5XTioXCZt87OO+DnJ9e4qxX990yqqjSyNkhVKjyjG5iWIAAyB+pFYU2qJJiIrLHMT/AHRYRvgclg27DoMgFoy2Mgd6ClX3wdtJAMRQRHAGUE3p9utg/rVZvvhVGvWitblmZgFdYYS/0sG2O7SBEOQp2s69h39Ns6xeyJEnV2xCSZI2ZHJ2K/GSxCkFmwgI7Fwa4eI2kihVbdGWMAhukhYqAMqoVAXCtjaWRWYZGB6gNCXvwoumlCrcwlzwVuJI0k3AfTtSSUHAA/N+1cvCXgLUbXUYJZrGSaKF+odjRkEJ2KndtLA4YJnJxW6DrdnNGYJpbGJOA8RnQnA52FGVdgP3GcegJyIjSTYyvwIlfZkra9NJg+QQIjbOXKDzZL+X6eSM0Fh1bxKhjKwJ1y8PUVijNEASVXqhQZMblOdqnbjzbarPhrrjpiIW8rglkM77yy9meJ1wuArEZj6mAcHByKmT4RgA+ZuJJY5RG/mVlBjdypMyBVwJiEQNt8jHd5TuOZCLSPwRcPCq3vQJfZkDrNHhjtB2ls5UMQWwSM4JoK/Ncznbei2naRWD9QyIsKwbvPtHUzsMJJ4QszKjFQV4vdm0hXMqIj5PCOXGM8HcVU9vtx9+9QNxr9t8v0kLl3TppEIpA+SpCqUKhk7d2wBg5IxVihUhQD3AANBzqF1icC6sUbszylf86wvgf91nP7VNVFeJdIW5gKFjGykPHIAS0bqch48EHcOcfqQQQSCEZ4l8EQ3kyXDT3UM0YxG0UxUJnuVUggZ4z74GaxtS0K7V4THeSzPnEiSSLEskSq2dxSJtp3Moyqgndz71maWdUChXMEgA/vpFaN29i0KZUHHfzLz+Uek1YWjJlpH6sjd2xtAHoqLztUfckn1J4oMC0F3GgRba1RR2xcyH75/uBkk9znnvUfr1pK4DzC1RkVgH+YePCvgOrEoVZDgZVlZTtBxkCs3xXrUdssIml6EcshRpf4cI74B9GbZgHH6c4qnSeO7aNttrbIMnmadtvp9Tthnb2yTmoWvWvdpwcTNniZx13Ed/gyLCxiiQLH8s8e9ZCsMY2mRCGRi0NsMkHByMH9uKl7rxLIVZW+UjBGPxZZo+DkE+aAY/6Gaqt38SLxZGUC0YKcBkDup4ByrblyOcZwOx796QfFK5x5oIT+hZf+Zqv7RRuj6E5UxExEeMb7p3wzr/AEbdLFmRriKJEt5EO6O4j8sUcqEfwnG9e64J5HNWrw3FstLZc5IhTJPcnYMk/cnk/rWpvEPjOGeIyRWEQvFIKSq+1hzh8SJscErkd8e+RwZr4ZeOjPH8sqSySxoFRHXzJg7QJZQoUptweoVVvKwIZtu+yt627MPI4mbjzEZK637e8eC96xC8zpFHJ09pEkh2hhhSDGpz7suePRWHGRUTHLqE2Wt5YzHllDsVXcynaSqCOQ7cg8s+ftVksrcovmO5ycu2MZY+w9AAAAOeAOT3qj6SdNggh6shhlESGURyTKC7IM9RImCsTn8w5x9uJTMR3U48d8k6pEzPosmg3EzSSJcMyyxqu9AyNGQ+drowRW7qww2CMdsEEzlRWkwRLJKYVVU2xjygYJ88hPHckSA59c1K11ApSlAqO1+2EkJUxySYZGAiZVfcjq6spZlHDKDyecY57VI0oKzbvcgbXW9lX/ELVWx/Czq4/moB471L29s7FWlwoX6YlOVHsWOBuI9BgAfcgNWca+0EPq8V0kgntgkvl2yQv5S4BJUxSdlYZPDDa2RyuM1VvEfie3mIhuFuIEVC7wmPbI7jJChudqLjPUjOMsuHXBDbBrH1C3MkbortEWGA6/Uv3H3rlt68FmLo646+3/fP9FZ0bxHY3MSWjyicmII/URtsmFAbJcc5xnnk1mx6PcRAfJ3ZMY7RXAMygD0STcso/VmcDHaoWz+GFuCTNLJNn9F++T3JP71YNK8LW1vG8UaEI/1guxJ9uc8evbvVdJyfiiG3lY+DE/cXtPzj9/D9HEXGo581raMPQi7k/wBDbcfzNdokv2GBFbQ8fUZXlwfT8MRx7h/xrUpBCqKqqNqqAAB6AcAV2Va86fRHQaX5g8ztO4ORnhFPukY4B+5y33qRpSgUpSgUpSgVjy3W1sFSf4cclj64HoBkckjvWRSgr3iG1S7haGRXDg5VlhLiNwMqV3LscYOCOzAsp4JFawm0GFR/akn0p8kCQRmWzfn68E74AccIzKADxn03hSuWrFvCVuLNkxW6sdpifRpa28CyTf8AZr2yuR7q5X7/AEqJPT713/8AsyvzkFrYD36sn/6q2bqHhqyn5mtLeU+heJGI/QkZFYtv4J01N22ygAbuOmCp9PpPl9Paqvs+P4N/855utdf5R/hTH8HNNL/ab5ruRQF6duigoB6O7EpGvPbap74yavHhfw5BZIwiQI0h3SEEnJAwBubkgD3+5wM1LwxKgCooVR2AGAP0ArnVkUiPGGHLyMuSIrafCO0do9o8CtN+IfDk/WKSLLsDts2QPKpQ4AYOmQCVVch9mGBxkYY7kpXL0i8alPi8vLxr9eKdT2RPhmKQRF5UEbyNvKgg4AVY0BwSM7EUkAkAkjLYyZalKmzTOylKUClKUClKUClKUClKUClKUClKUClKUClKUClKUClKUClKUClKUClKUClKUClKUClKUClKUClKUClKUClKUClKUClKUClKUClKUClKUClKUClKUC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2" name="AutoShape 4" descr="data:image/jpeg;base64,/9j/4AAQSkZJRgABAQAAAQABAAD/2wCEAAkGBxITEhMUEhMVEhQXFx4aFxgYFxwbHRoaGxoXFxgaFxsgICggHB8lHBgcJDQjJSkrLjEuGyAzODMsNysuLisBCgoKDg0OGxAQGzIlICUuNjI1NzI2MTQtNywsLCw2NzU3Lzc1Ly80LSw0ODIuNDc2MDQsNy03NDQwMDQsNy8vLv/AABEIAOEA4QMBIgACEQEDEQH/xAAcAAEAAgIDAQAAAAAAAAAAAAAABQYEBwIDCAH/xABGEAACAQMDAgQEBAMFBQQLAAABAgMABBEFEiETMQYiQVEHFDJhI0JxgVKRoSQzYnKxFUOCwfA0krLxCBYXU3Ois7TC0+H/xAAaAQEAAwEBAQAAAAAAAAAAAAAAAgMEAQUG/8QAMBEBAAICAQIEAggHAAAAAAAAAAECAxEEEjEhQWGRUXEFBhQjQqGxwRMVIoHR4fD/2gAMAwEAAhEDEQA/AN40pSgUpSgUrqurlI1LyOsaDuzMFA/UngVG2nimwlYJFe2sjnsqTxsT+gDZNBL0pSgUpSgUpSgUpSgUpSgUpSgUpSgUpSgUpSgUpSgUpSgUpSgUpSgVG+INXW1hMjYJ7KC20E4LEs3oqqrOx5wqscHtUlVG8fzRvLHA4aROjP1I03ZJZFWMZTDZLMF2ggkS47HkNMat8UblrrqxlZFUkK0kalsHcCYwwYQjngKD9K7i5yWs3hn4rsQYruF7/rN+HEkSuQCAGTv5sYJ27ed3cDisrR/gjE91K0skgtPw3g2MCXDAl1ZiMjaRjOASCDwauGkaVFpl1LFaw2yR7I3AYv1m6jGPajkEtzGeMnkr9INBFxeOJLbUIbRLKWC3kR3aOcgNGsYdmaHazDbsjY7O2QNpXmtqVR/G0sTXFs5jZhBKyTSqm9kjmgk3xoi5lJIMZJVeA2ffF0glDqrDIDAEZGDgjPI9D9qDsqM1jWkt2hDpI3VcoCi7tpCNJyoO4+VDwoJ47VJ1VfE+gp1lvo1iaZAoKyqSsm0kxbSoLpIGPlZQ2c4Kt5doSMPiGIs5LIIBwJt42lumkpDHsAVcEHPO1u3Gc7TtSinDGNidrFWBUqysMHDowDKcEEZAyCD2IqE0nUYHkmt5rWO0kYLNJG7QnqM5I3EIx3MOkMsf8PJ9JHULcK63MeN4wrkdpIieze+3JZT6eYAgM2QlaUpQKUpQKUpQKUpQKVwmmVFLOwVRySxAAH3J7VGWniaxlcJHd28jnsqyoWP6AHJoJalYMOs2zytClxC0qnDRiRS4PsVByKzqBSlKBSlKBSlKBSlKCE8Z698jZzXOwymNfKoB5J4G7HZR3J9ga1FoDX91YS3lzLGTNcdeKPBDzGJVjeNFXAKOqbCPTphvuNu+LrTrwfK7gguT0icZIQqzybeRhtiNgnODg4PaoPTPDcGkSwNbBhBKRBNvcsVZjmCQE/SOoTGVUAEzKfy0Fm0XUobiFXt3yuNvP1IwGCsgPIdT3Dc5qreHvFUaSLZ3r77mGMEzFOF7o3WbH4TErkM2FdWRgfNioDWvCty93cGyvjZXcZZwrYCzwyyPcK7EckJJJLHyGGI14GcmR0Ozv1CXV3OLuOQdOV7dBE/TVm6coZFDSxkHOBggMWXOSKCSttKAvXubZXd2YNJHI5ZA7qEDo4kKL+HnjazYKAbRgG7Vj6fHEsaCEKI8ZXZjBB5yCO+c5z65rIoMLUNUjhKh95ZgSFSN5GwuNzbUUnALKM4/MKqviO/M8iRBms16UjxSyMYn3qYxvjj4clQ5XDYzubKkYzatT01Zgp3PG6HKSIQGUkYOMgqQQcFWBB44yBiE0zUppgIhkyiRyZZICEWJZGVGjHAdmUL2bjLE9gpDD12yuX0llulhubrYBjaFEhLAFB32SOpK5XjccjAq2TWyyRGN1wjJtZc44IwRlTx+1Y2v20LwuZ87IwXJVmUrtVskFSD9JP8AOoHwpoxUpJseIBmYK6KhCnqKkWANzEB1LFyw3INuc5Ad3hSF4Li6t5TIzM3ViYyO8ZhJ2qsYckoyYAYZOSytnBAW01B6PI0l1eO68ROsMTDsU6ccr49z1HKkjjyAdwczlApSlApSlAqP13VUtYWmfJAwAo7szEKiqO5JYgcVyu9VijbZkvIRkRoCz4PYkD6V4+psD71TvGN3dPNbIkLRs8u2IPLGNwEUpkZShdomCbsSKrnnBUHaaDte6jLCS8uLaFwcj5mRcR/aKDeqoQOzuTJycgDy1hasgup7eD5ia9t5SzOjRwCFxGnUVIpBErHJwcqzDAIJGanPDOlrH0juMDIzRmBei0bsoPZhCjthRuyNp75HFYfxKu5YflbmO3ll+Ul6zsiqw6RWSKZfq3Bgjbs7ccd6DJ1e1ge2QR2UcsULYltzHiWNAD/cBe0inDDb9Q+k8qTgaZrstoR1WNxYN5opy/UZIjgq7SYBkjAI3FhvTuS6+cWolZljubZg5KgqQeJYzzsJ9ucg/lP2LAxDWqBtigfL3JZowV4iucM0isvosg37l48wkBz1MALVSqx4Nuym+0ckmJQ0JY5JgJKqrH1eJlaNv8qsfqqz0ClKUClKUClKUFd8YXogNlMxIRLpQx2kgLJHLDlmAwgBkDbmwOMdyKmdTslmikibIDqVyO4z2ZfYg8g+4Fcr20SWN4pFDxupV1PYqwwR/I1TodQ1Cygkhkt5LkQAdO6UqwaAHG+RCyu0qLyUX68cHmg7tRsJr6KLK2xntpGSaOWJHUuAMMjMrmIMCsgwCdrgHBr7Y3F1NO8L3DwyRY3CNY2GSoYbsofIQ3clSSDgeUmucF4bLMrt17Odg5ufzxs6qA057NEccOoAQFVxtGR3+IdHlmnBtp/l3aFllfaX2rnEbxjcAkvmkAfngvwcDAfUtry1MsiiO6iY72iRWidTz1HiBLq7NwSvkBbce7HNjhlVlVlOVYAgj1B5BrXx1a/TbbxztNcRN+O0sSBcIpkCKyqAzTKMqo5VSSxyPNI+IvE62UMgQhpJRvtR3GJASxPPKo2WPYYeNfUVyZiI3KePHbJaKVjcykvE/jG2ssLIWklIyIo8F8e7ZICD7sRnnGcVRtO+I/SC/wBkdioZFPWUZjL7k3DBywUAZz33e9Uh3LMzMxd2O5mY5LE9yT/17V8rDblW3/S+u4/1dwxT72Zm3p2bE1D4mwSwyI9lMxKEqu5CpdfMgYhgwG4DkA471L+Cr2S5gES3MICfWY5pJZjuO456yK0QySBkNhcAEYzWo2OATXdpdzJbyLLC2yVfzfxZxkOPzKcDI+wxggESpyp/Eq5P1dpr7i079ez0Ra26xqEQbVHYf1JJ7kk8knkkk121rm2+JLzRt07do2jAE0jozRITtG7cCq9PLdy4YAElcAmrBBZ6k0kbvOioGBZFZSpXPm4MG45Hs49Oe+dkTuNw+VvS1LTW0amFmpSldRYialEZOmCS3PIVioK91L42Bv8ADnPfjisXX/EFvZqGnbaD2wMk4KjgevLKMDnkVlWWnRxfQDxnG52fAJyQu4nA+w9hXzVbho4y6xGZgVCovclmVc5wcAZyT6AE0FT09ei13coky8Fm3TOVLt5tkUTvjqHyjewUDKBQVzWXrOiI0HTlfq3kwCrISA25cP8AhcHooCoOUXynDctycPX9PbpyF5I7ySJOo1oI1bswdnijLE9UgnDOHGSuAoJBpfj35u61GxTTrrZC1sJIJC+1FJcI3TdVLbjhFOcnzkdiRQbM8K20SZURTpMigMZwScNyQkg/CbJGW6Z5PLcmsO60Vp5pVmt8sXBW5yhAi3Z2R5JdSUwjJsCnDEk7udeW3xK1WF5VkSCdFZlXcw3EKxGequxSuBwdnIx25NXDRPF17fPHHFALaGUOy3W4MxSPYHaKFlwDudVDMWXnOGHFRi0T2ldl4+XFETesxvttwGg3GjkzWIe7tWObi22rvUZJ32xAHbJ/C7cnHfixSFJ4leI5iuVWWJiDhZcCWF8HkZ2qcceZfdjU1aWojTapY9zlmLMSe5JP/kOwwK1nrLtFCs1lcCe3tolQyST4R2LKiIqKghV4yqPvAyCu1gdxxJSsck4+csJUGOtvwCedkkJkmUD/AAyQwE/dzVwrX2m3UzXdoZFiCJJLsEfUfImDkHqlFTy5C7U3HBB4FbBoFKUoFKUoFKUoFKUoKr8tJYbwsZnsGyTGo3Pbg/WET/eQ9zsXzLyFDDAXG0Z0tGV4D8xp9xtETxkyGA8hYwBktASSFA+hiRjafLb55Qqsx7KCT+gGahbDw8IRvt26EjgGUY3RyPjzO0eQN5PdlKk8ZzgYDIvpnkRvwEMWMt1ZDGcDzBgqoxGMAjO1gR2GK0xrdvKzbkdbmOJRHFiXdiINhFR2VVc+pJIY4HfArZXiS3mkuLa2e6ZeskxAjXYu+IwuhOCZBgbuVkByQQQRXZoHhRwGN4Um3lxJGyo6S+YdKR/IoLqg27iuSO54AEbUi0alfx+Rfj3/AImPv7tUnSLnGfl5yPtE7f8AhBrHktZV+qKVf80bj/UVv6bRbV/rt4W9fNGh5/cV8Gh2o7QRL/lQL/oBWeeJX4vbr9ZM/nSPz/288NdRg4LqP1YCuq1uBnp5yyqCD/Ep/MP34re3izTY4rK7ki3xSJBIyMkki4cI2w4DYPm9DWvdP8FLf3OpcmFoZpRDIv5JGnkI4/Mu1cFfZv0NQtxteET3a8P09OSJvauunXn3iZiNfv8A2V6y1u6tOo9qV3sm1lYZDL34B43DnBORycg5qzfCfxeyyRWzOXt5ciLd3ikALdP7IQCAv5SABwcCqarZT2biK8j6Ln6XzmKT7xv2/wCE4Ye1SXw+0cTX0XSGVR1llIJIAjyUJ9MswA9zg99prmOb0tFJT5+Li8nDfkUmJ8O/nuO3v2mJ9Pg35XVc3CoMnPfAAGST6AD1P/n2rtrHvLJJdu8E7W3LhmXBwV7qRkYYjHY5rc+PY11ekxIV3p1DgnbuZOCTwAwzxtHcZI79j36ajiMCRixyTlsbsEkqGwAMgYHH9e5yEUAAAAADAA7AegFfXzg4xnHGff70GDYWJTG4qcZxtXGSxyztycsf+Z75qkeLNLihuHaaKSOzmAf5i1Lo9tcD63kEfOyQCMluRujXcOzC4WV3JHGqzkyznJ2JtJAyccgKoXj6mwPTJPJxJZZJI5pLlvl4It3EMrZdUGXZpAqOuCGGEx2JyQRQQOl+BbCYdWG5MqGRZFaIW+0FeMDbFgL3yvYk8g1INZwQXcEkd3GJF6izpNMCWjlIkJVc4VhKqkYAGC/2qtJ8GrWVzcTzzo0nneONlRUJGSoO0kgdsnnjJJJrP0jwXph3LZpGYY/M8rqJkll8yhWaTKuiDduVSBuYchl45pKbWt3latW1mEq0McxecgbUgZWl78HGCEX0LMNoHrUbf6Wkdo/zknUkdXV5G84jRwxkESldg2x5UEINxC5HOKmfDMkDW0bW6wqhUZEO3YrAYZRt4BByMemK5a1ZRuFLqGIIUZ7BWZeoQO2dgPPcDOMc11FXNR8MQMUWJejKh2wzjJkiYxdRTubJOGQAr2IYg8Zqy6BqBngSRlCPysig5CyRsY5VB9QHVhn1xUbb3uQshUjq3Rx/hVcxK5HcBti/p1BnHNZuhxFWux+U3BK/8UcTN/8AOX/rQStKUoFKUoFKUoNWfGzXrrT2srq1mKMS8bxnzJIvlYbkJxxgjIGfN3FV/wAP/Hw9r61zx9cB9fT8Nz/Xf+3tIf8ApKD+zWf/AMZv/BWgKD1BYfFOwvY2igFw07xtiEQsWztORkeT984q3xfNsoJaFCQDgo5x7g+cVoX/ANHS03ajLJ6R27fzZ0A/oDXoqSVVxkgZOB9z7D/r0NBRPH+i3MyQl7lUKNIyNbxvFKGFvO4AkMrYQ7QGULk8cjFUfS9a1CQssV/NHtikly2Jc9NC+3z5POO+a274kiLLFx+dh/3oJ4x/VxWkvA17FJP01kUs9vMmM88wuf8A8apyTPVXT1eDXFPGz9cRvUa3rfn2Tel+LtUkliiW780jqgLwxlRuIGSFVWP86yJviBqUbyRs9uxSR0J6LDOxmTIHU4zjNVnwhfxPeWe2RSevHxuGfqHpXLWhi6uge4uJv/qvj+lZpyZIx735vejhcO/NmkVia9G/DtvqWLXPE2oyWcZlktxFdCZdqQsGCxv0zljIRyD6D1q3+ALe4Nok0ctv/aHeeQmJmYvI5LbmWVVyBhcBRtxj0rXmrN/YdL9f+2f/AHCcf9e1Xn4RXIa1ngDEOkhbPBwJRlSARgYIYYx+XPqavpeZvqfg8fl8StOJGSkfjmJ+W517LbNaTSArIbd1PdWiZgf2L4rjpmnSQnC/LJGSSyRW5Qk4wDu6mM9vyntXa1t5eirPg5Mjljuwe4DZyCftjaO2PLWciAAADAAwAPQDtWh4jlSlKDB1iGZo8QOEfIPPGQO67trbc/xbTj2qrP4qlj3RE7pQ4jIYLu3nBIjdSIZpNpLdPMb4GdhztrK8QazvmjgDmC2aXpTXAYruk2sRbxOOVJIwZOMHCKd58s5LY20Vs0RiX5dUbdGE3AryW8gBLZySeCST6k0Ebp9514pEtMxsy/3zlHw5wCzhGOXA5CnH0gHAxWF4n8MxdEGJpY59vSSRXxuUjzJIrfhOm1ThGAGfpKk5pCVgdpLNn6b4OJHeS3lAX6klUubcj6ckAHbjaeCOrVvEJkeFU2Rkh8l5kC4zGolRxuR1G5gVyreccDNBhxaPeGASXKR6mqJ5Ii7RKyIAAwhw8cruF3DqHuwxsqy6Vq0F5bxNbEGOQYIxgoq43oy/lI+kj/F7Vmf7ThQBQTtXALKrFF9BucDaMevPHrgV06HpVpEZprVVHzD75GRshn7EjnA5znHrmg6NS0Ih2uLRhDcHlh/u58flnUcEkDAkA3rxyRlStriK/ReXjMUn48BwGDBWUxSjnK5OcqcMB3Kk5l7yQqhK/V2XPbcThc/bJFQerWItlS5hU7oB+KAPNLCSWmBwMs4JMo9SwI/OaDIt7V5FmYqUJ3rEDwRl2Yv9tzbf2RT6kVI6dblI1ViC/dyOxdiWcj2G4nA9Biu+KQMoZSGUgEEcgg8giuVApSlApSlApSlBVvGvgS21Mwm5eYCLdtWNlVTu25LZUnPlA4I9arEnwL0sg4e6U+4kTj7cpW0KUFM+H3w8h0pp2jleYy4GXAG1VLEAY75yM/pVyxX2lB0XdssihWzgMrcHByrBh/Uc/bNVHSPhdpttNHNBG6SR7gCZGbIZGjYEEkdmParrSg19Z/CDTYXhlhEiyxOjhi7EEoytyucc4/rWRqvwp025mlmmRzLK5YssjL3+2cf0q80oKdd/DizeC2g3TqtsHETLJhgJGDNuJBDcqO4rP8K+EIrEuYpJZC6hXMhXnaWKnyqoGNzD96sVK50xvayM2SKTSLT0z5eXs6baDYMZLEkkse5J9/8AQewAHpXdSldVlR+uyzCLEAzK7KinGQgZgGkP+RdzY9SAPWpClBWfFWnobSOyRcLO6QdicJzJKSffpRv5j+YjnNZb+GISFG+bapygMrEoTwenI2ZE4JHlYYHAxU0RX2gj4dFt13ERKS5y5bLFuMeYsSWH2NcrvSIJPqjUMPpdQA6/dW7j/n2ORWdSgqdrpNxagpC8qxgnaqLG8S5JPEbESp7bEcqONoUcCW0eCYPI8hOH2+UqqjcBtLqAWYAqFBDMe3Zecy1KDGuDmSNf1c+xCgLj+bqf2rJrgIhuLY8xAGfsCT/zrnQRHhVQtuEGNscksaY7BI5pI0H7KoH7VL1wjiVRhQFGSeBjkksx/Ukk/vXOgUpSgUpSgUpSgUpSgUpSgUpWFrWoRW8Eks0ghjVeX48ueBjIIJyRgEHJxQZtK85+IfiDJCyGGV7qNi3mdrqMkA4OJUnRWb32IEU9uK7tK+Ns8ZO5CU9FkPUxx2DgI4GfVuoeaD0NStaj4mwTRhob20ik8hMTl1GMqXHWdAuduQPIOcc1bdB8UwXLBFykhUsqkqwdQQC0UiM0cgBIztbIyMgZoJ2lKUClKUClKUClcJZVVSzEKoGSScAAdySe1aG+KnxGuDcbLCZkRUkjkA5yVkwZPt9HB7gZ9yKDe890iLvd1RMZ3MwAx75PFY9lq1vL/dTRScA+R1bhgSp4PqAT+xrxzqWszzhFmlZ1QAIpPCgKqcD04Uf1Pqa4aY4DE5w+DsyEKk4PD7/Lj9QaD2qDntzX2vMXw6+J82nuI5981ttCBA+dhBJ3puJHOTkAge3YV6R0nVYLmMS28qTRn8yMCM+x9j9jzQZlKUoFKUoFKUoFKUoFKVh6tdPHGWiRZJMqFRmKglnVBlgrEDnvg0GZSq/8/Jdwt0OpAQrB8gB1lXI6Qzlchhy3KnjBIJI+XlndSNBIUQsG3FGmZUjABxjardSQtjJIwACARklgsNQXjZ5Fs5WhgW5lGDGjbcBsgbyX8q7QS2T7V0WviiNZJkuJ4B02C+TdlW/Mr8ntlRuwoySMcVI+JndbWZowpdV3IrHAZlIZVb7MQB+9B5cu9HvLy4beQxD9JBH5o+P93A5PS8ue2/JPuSTW1fD3wItVVWu55pSQDsULEFJHIbBckj7MKtOoaSIX6MZExmiZZFMReQmR3aWUsPw4hIc8ttXKD6tqoJPxRYF7ExzrJOpIMwi3F9u4sVjA8zAHC+p284JFBoj4p/Dj5FjNaEy2nZ+dzQOfyyY/KeMMf0PoWunwU1OEzAWsSQpMjiWInc8ckIi/EjkPmaOQSDKN9LDIOCam5PD9rZafqUtraGP5hDHCjoxkbqIkSqUfzgGQk7W5HJOBwMf4L+CXsDK90uLl1wMMrKiZG9cqT5923PpwuCeaDatKUoFKUoFKUoKd8W9Ue30u4kRd2diMDjBR3VXDAg5DKSp/zfvXmDV9EurdiLmGWJiN34ilS3bJGfq784zj1r1t4z0Y3ljc2wwGkjITJIG8eZMkc43AVTNJ02HUXfqB1QmKUBdrCO4h2LOHPJjlJVkZcbXQhgSckBZvB/h62sLKFDHFGwjTrOQo3SEAMXY98scDP2Fat+KPwu6Ra4syFtWJeSLHlhcj61x9MR9fReCfL9G8b+3EkboVR9ykbXXcpOONwPcZqhaLociTLFA8mlYjbMPWil6x8oMkcO5lRVYt5gEJJXKjtQaF/wDVC9RWMltIsYfbJIIzIYivfcF5UYYH2IKkZ4rf3waNx8mFklgmgjzHEyI6vlSQwkDKpGBgYK54zuOePk0N1HL8r8yke6WMxRrbbVeKNYc4kaQjACEFQd3HbzLnYOKD7SlKBSlKBSlKBSlKBWv/APayfM/N3VioAWMLMjCSSI7JJWDLtVzhGUsIw4HfkAkX9iByeBVK0eIzzyiFojDb3gYsHLCQtCAwG0gAqkicknzBwV4U0E3qniSKISY8zKAF3ZWNpHClI+pggMd6nHJweAaw9f8AEc0EJYwmGRWTJdGli2F1EjB4yAMKSRvKHI7GpKDRlit5Il3ybtx5cqzZGEXeuCNqBUDd8KMknmqjpsd2kY+Wlu7jajNNBdKR5lDMIopXG8EvhO8g25OTwSEpr2ogsqSymykhUzuDH1InClUUqx2iTazqQo5DMuQDtrMFrdz2E6yyIZpUfosqhdmV/C3+ZlLBuSQcenOMmGm1S6uXt4Y0t3YozPOjs6w5j2h3iaNe5fKxltxK4PAZhY7Tw7EqKkhaZVUKEY4jCgYCiIeQgf4gx+5oIzVp0mtUv4UkMgjBAjaRZCv5omVFYsQ2RtZCFO7tya6/BXiu2nwm6aOdyfwrhwXyoyygAkKQOduFbHmxjmsTxKJ7KVW03pLv888ErrHBj6Q6k4McjH+E7TsJIz37NO8QahO4J0qKPaD+O90pjAI5KMIyzZ+wwfcUE/4hvHULDFGZJZVfb9OECqAXcFlJGWA458wrn4f0oQRgYVTtC7V7Kq9lBwNxySSxAJLHsMAVafXJLed3W4ttRkfhreIFZkCKCVgCmQMMkttcLy3L9sTQ197iNTaKU3rkNKhBz/CIyQeDwznCj03HIAWSlfFzjnk19oFKUoFK+E471H9WSYZibpxntJtBZvvGDwB7MwOecDGGIcta1iG1ieWVgAiM+O7EINzbQOTgfyqq+GdFjsdRnZiC9+iyK21VHWQyNcRpgcAh1cKSSQrnnaTWbd6Gdz2xnlkW6tp1kMmxmH92gYEKCMdU+XO0Z4ArlplzFfWB+bUb4SUuApYGOeA+ZoyPOpyA6kc4ZaC1VXNXsTLK/TN3C5UI0kZQIcZKsQxyQpY524Jxiqtp/inUy222jhvotwRDNPEkxOxpMuYiY8bBnsG9xUp/tm8ns2uetBaomesiKWkQxsBNGZWO1CAGG7Ye4YHHJDugsbme7KT3XVih6byJHCiR9YMJIkUtvkBCgO3nydyYIBK1K6vrskUm2K3M4X69rHcDhWOECHcMOvY5yw44JGbYRQQW46ABiALghi5fd5t28kl2YnO4kkk5yahNB1m387Nv3h2DMIXKqVZstuCkKGZ3cE48sg9MGgzLXxXC5VGDwSPwiyD1PChtpOzJ4AbaSeBWbaaixcRyKFOSu4Hguo34weRujIccnswPYboDxVrNm6wsDDchJld9rIxhSMiSSbHps2DPIOGPc4BsM1izSMwYKN0bDjJyhO/Pb6lwucn1oJClKUClKUCqf8VfE8un2DTQAGVnWNS3IUtk7seuAp49yP0NwrXnx5jB0iUn8skZH67wv78E0HnbWfEt5dEm5uZZc+jOdv7IPKP2FbA+CfiNVW60+SRYfmBmF2OF6hARoyc93XaBjB4OOSK1VmvlB6ysPB8iEMlzLZ4PEcEpdAPRdsoMe0ADG2NT7lqyfEOqT2cDTzXFuscZySyMOqMMBHtDHa5OMMufXyV5r0z4hapAgSK8lCjgBsPgew3g4H6VEazrtzdNuuZ5JyO29iQP8o7L+1B6S0fxDBMzXFo1p12HmhiuW/HkfaFMidMEY/8AeFN2AQdozV7tVcKBIwZ/zEDAz34HoB2GSTXiMHHI4NXfwL4q1MTBUvZUijRpJDITKiRxqWY7Gz7AYGCSQARnNB6R8QanaWuye4UBiemjCJpHJwzbF2qW7BjjtwahNdnkvIoYzbRNFcOCge4YONgMokYRAjClR5Q57rk+la3b4xzxr0763iuhPGshWNun0lcZVOQ247Nr8nPnHtU54S+KukRkRxW1xC8hwTsEhdicAZVixyTwAAOeBQT+ixC2uplmd2kjaPG4Mfw5tqQiPHLhpt4yfKm0+VSSxyteK2F380isFkx1ljjZt6ZPVdgo8vSJWQMf45h+YEd3ii7gkRLhPJcWx6iGaKSPyjl0kLKuyNgPqbyghTzgVlaTrCXEkDT9K2lwTHbtMjSlmBBJUYONobA74OSARgBZgc8jkV9qOso+lIYh/dsC0Y9EwQHQey+YFR6ZYdgAJGgUpUb4h1AwwMyAmRiEiAXdmRztXyjuBnce3Ck5FBA65r7q7mS2kNnExEjKQ3UICnJAyBGvO4MVHHJ4Kma03xJaThenMh3fSG8pPp5Q2Cwz6jIqs6DpB+feO7kabpW8UkMTkGNd0kyswUKA7r00zIRnc5IxkVN6/FYBglx0o5ZQdpZukZCMDb1Rgk8jy5JIzwRmgkbUb55X/KgES/qPPIR9jlF/WM1H2vh9kvricOvQnWJmjwc9aLcu/wBgCuzPqSi+3NYt4po3JsZbmMqcmFo4ri3YnPlzEwaMk8liwPOW4NWLTvFyNuWeOSGVFDOqpI4Uc8nCBlHlPmZQpwdpbBNBMXek28v97BFJ/njVv9RVY1/STZ7ri0EUNsBGbmLbhSsUiHdGFwqt0tyscchU9qsGm+IrSdtkM8bvjOzOHx77DhsffFdfjG3MlheoBktbSgD7mNgP60FZ8VWPTgeCJ41tbnKor5CxTMcAKewjLHqbSRgxkAMG2iG0nTrdsMgdJ4WMRkWErIjL+R3tCFVCBx1IwCCDg552Jp9tHLaRo+JY5IQHyOHDr5sj/Fk/zqm6V4btVLSPGdsEhhSa1Eiyz4KqC5gw/wCHjptg4LI7EAYwF4vhEsbvIBgRkMxAJK45HbnPt611eGyflbcMSWWNVbIIO9AEfIPOdwNVK38LzxiW4uLue5VPPbwTHKowOVeRQTvcH6c5wQCcnG29wQhFVV7AYH/9PqaDspSlApSlAqq/EzRTeWEluHaPey8rE8v0tuwVQFscd6tVYGtyoseXQyedVVQQMs7BFGSQO7etB5yl+EVyO0y/vbXgH8+gRUppXwQeZSV1CAlThgiMxU+gYEqVP2IFbibT7lRvjTpNj6UupHGBzgRyJ0yT242k/wAQ7jLukDxQXO0JOBGQw4OHZN8Z91bONpzzg9wCA1NZ/AJ1dTJdo6BgWXpsNwHJXIfIz2yOa2NL4QQxdL5XTioXCZt87OO+DnJ9e4qxX990yqqjSyNkhVKjyjG5iWIAAyB+pFYU2qJJiIrLHMT/AHRYRvgclg27DoMgFoy2Mgd6ClX3wdtJAMRQRHAGUE3p9utg/rVZvvhVGvWitblmZgFdYYS/0sG2O7SBEOQp2s69h39Ns6xeyJEnV2xCSZI2ZHJ2K/GSxCkFmwgI7Fwa4eI2kihVbdGWMAhukhYqAMqoVAXCtjaWRWYZGB6gNCXvwoumlCrcwlzwVuJI0k3AfTtSSUHAA/N+1cvCXgLUbXUYJZrGSaKF+odjRkEJ2KndtLA4YJnJxW6DrdnNGYJpbGJOA8RnQnA52FGVdgP3GcegJyIjSTYyvwIlfZkra9NJg+QQIjbOXKDzZL+X6eSM0Fh1bxKhjKwJ1y8PUVijNEASVXqhQZMblOdqnbjzbarPhrrjpiIW8rglkM77yy9meJ1wuArEZj6mAcHByKmT4RgA+ZuJJY5RG/mVlBjdypMyBVwJiEQNt8jHd5TuOZCLSPwRcPCq3vQJfZkDrNHhjtB2ls5UMQWwSM4JoK/Ncznbei2naRWD9QyIsKwbvPtHUzsMJJ4QszKjFQV4vdm0hXMqIj5PCOXGM8HcVU9vtx9+9QNxr9t8v0kLl3TppEIpA+SpCqUKhk7d2wBg5IxVihUhQD3AANBzqF1icC6sUbszylf86wvgf91nP7VNVFeJdIW5gKFjGykPHIAS0bqch48EHcOcfqQQQSCEZ4l8EQ3kyXDT3UM0YxG0UxUJnuVUggZ4z74GaxtS0K7V4THeSzPnEiSSLEskSq2dxSJtp3Moyqgndz71maWdUChXMEgA/vpFaN29i0KZUHHfzLz+Uek1YWjJlpH6sjd2xtAHoqLztUfckn1J4oMC0F3GgRba1RR2xcyH75/uBkk9znnvUfr1pK4DzC1RkVgH+YePCvgOrEoVZDgZVlZTtBxkCs3xXrUdssIml6EcshRpf4cI74B9GbZgHH6c4qnSeO7aNttrbIMnmadtvp9Tthnb2yTmoWvWvdpwcTNniZx13Ed/gyLCxiiQLH8s8e9ZCsMY2mRCGRi0NsMkHByMH9uKl7rxLIVZW+UjBGPxZZo+DkE+aAY/6Gaqt38SLxZGUC0YKcBkDup4ByrblyOcZwOx796QfFK5x5oIT+hZf+Zqv7RRuj6E5UxExEeMb7p3wzr/AEbdLFmRriKJEt5EO6O4j8sUcqEfwnG9e64J5HNWrw3FstLZc5IhTJPcnYMk/cnk/rWpvEPjOGeIyRWEQvFIKSq+1hzh8SJscErkd8e+RwZr4ZeOjPH8sqSySxoFRHXzJg7QJZQoUptweoVVvKwIZtu+yt627MPI4mbjzEZK637e8eC96xC8zpFHJ09pEkh2hhhSDGpz7suePRWHGRUTHLqE2Wt5YzHllDsVXcynaSqCOQ7cg8s+ftVksrcovmO5ycu2MZY+w9AAAAOeAOT3qj6SdNggh6shhlESGURyTKC7IM9RImCsTn8w5x9uJTMR3U48d8k6pEzPosmg3EzSSJcMyyxqu9AyNGQ+drowRW7qww2CMdsEEzlRWkwRLJKYVVU2xjygYJ88hPHckSA59c1K11ApSlAqO1+2EkJUxySYZGAiZVfcjq6spZlHDKDyecY57VI0oKzbvcgbXW9lX/ELVWx/Czq4/moB471L29s7FWlwoX6YlOVHsWOBuI9BgAfcgNWca+0EPq8V0kgntgkvl2yQv5S4BJUxSdlYZPDDa2RyuM1VvEfie3mIhuFuIEVC7wmPbI7jJChudqLjPUjOMsuHXBDbBrH1C3MkbortEWGA6/Uv3H3rlt68FmLo646+3/fP9FZ0bxHY3MSWjyicmII/URtsmFAbJcc5xnnk1mx6PcRAfJ3ZMY7RXAMygD0STcso/VmcDHaoWz+GFuCTNLJNn9F++T3JP71YNK8LW1vG8UaEI/1guxJ9uc8evbvVdJyfiiG3lY+DE/cXtPzj9/D9HEXGo581raMPQi7k/wBDbcfzNdokv2GBFbQ8fUZXlwfT8MRx7h/xrUpBCqKqqNqqAAB6AcAV2Va86fRHQaX5g8ztO4ORnhFPukY4B+5y33qRpSgUpSgUpSgVjy3W1sFSf4cclj64HoBkckjvWRSgr3iG1S7haGRXDg5VlhLiNwMqV3LscYOCOzAsp4JFawm0GFR/akn0p8kCQRmWzfn68E74AccIzKADxn03hSuWrFvCVuLNkxW6sdpifRpa28CyTf8AZr2yuR7q5X7/AEqJPT713/8AsyvzkFrYD36sn/6q2bqHhqyn5mtLeU+heJGI/QkZFYtv4J01N22ygAbuOmCp9PpPl9Paqvs+P4N/855utdf5R/hTH8HNNL/ab5ruRQF6duigoB6O7EpGvPbap74yavHhfw5BZIwiQI0h3SEEnJAwBubkgD3+5wM1LwxKgCooVR2AGAP0ArnVkUiPGGHLyMuSIrafCO0do9o8CtN+IfDk/WKSLLsDts2QPKpQ4AYOmQCVVch9mGBxkYY7kpXL0i8alPi8vLxr9eKdT2RPhmKQRF5UEbyNvKgg4AVY0BwSM7EUkAkAkjLYyZalKmzTOylKUClKUClKUClKUClKUClKUClKUClKUClKUClKUClKUClKUClKUClKUClKUClKUClKUClKUClKUClKUClKUClKUClKUClKUClKUClKUClKUClKUC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241</Words>
  <Application>Microsoft Office PowerPoint</Application>
  <PresentationFormat>Pokaz na ekranie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Przesilenie</vt:lpstr>
      <vt:lpstr>Savoir  vivre</vt:lpstr>
      <vt:lpstr>Slajd 2</vt:lpstr>
      <vt:lpstr>Zwroty grzecznościowe</vt:lpstr>
      <vt:lpstr>Przywitania i pożegnania</vt:lpstr>
      <vt:lpstr>Jeśli rozmawiamy…</vt:lpstr>
      <vt:lpstr>Slajd 6</vt:lpstr>
      <vt:lpstr>Przy stole</vt:lpstr>
      <vt:lpstr>Przy sole</vt:lpstr>
      <vt:lpstr>Nie należy!</vt:lpstr>
      <vt:lpstr>Savoir vivre ubioru</vt:lpstr>
      <vt:lpstr>Źródła</vt:lpstr>
      <vt:lpstr>Wykonała: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Savoir vivre</dc:title>
  <dc:creator>student196b</dc:creator>
  <cp:lastModifiedBy>student196b</cp:lastModifiedBy>
  <cp:revision>12</cp:revision>
  <dcterms:created xsi:type="dcterms:W3CDTF">2014-09-15T11:03:45Z</dcterms:created>
  <dcterms:modified xsi:type="dcterms:W3CDTF">2014-09-29T11:27:50Z</dcterms:modified>
</cp:coreProperties>
</file>