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4" r:id="rId3"/>
    <p:sldId id="257" r:id="rId4"/>
    <p:sldId id="265" r:id="rId5"/>
    <p:sldId id="266" r:id="rId6"/>
    <p:sldId id="262" r:id="rId7"/>
    <p:sldId id="263" r:id="rId8"/>
    <p:sldId id="258" r:id="rId9"/>
    <p:sldId id="259" r:id="rId1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3">
        <a:schemeClr val="bg1"/>
      </p:bgRef>
    </p:bg>
    <p:spTree>
      <p:nvGrpSpPr>
        <p:cNvPr id="1" name=""/>
        <p:cNvGrpSpPr/>
        <p:nvPr/>
      </p:nvGrpSpPr>
      <p:grpSpPr>
        <a:xfrm>
          <a:off x="0" y="0"/>
          <a:ext cx="0" cy="0"/>
          <a:chOff x="0" y="0"/>
          <a:chExt cx="0" cy="0"/>
        </a:xfrm>
      </p:grpSpPr>
      <p:sp>
        <p:nvSpPr>
          <p:cNvPr id="12" name="Prostokąt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Prostokąt zaokrąglony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Podtytuł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a:t>Kliknij, aby edytować styl wzorca podtytułu</a:t>
            </a:r>
            <a:endParaRPr kumimoji="0" lang="en-US"/>
          </a:p>
        </p:txBody>
      </p:sp>
      <p:sp>
        <p:nvSpPr>
          <p:cNvPr id="28" name="Symbol zastępczy daty 27"/>
          <p:cNvSpPr>
            <a:spLocks noGrp="1"/>
          </p:cNvSpPr>
          <p:nvPr>
            <p:ph type="dt" sz="half" idx="10"/>
          </p:nvPr>
        </p:nvSpPr>
        <p:spPr/>
        <p:txBody>
          <a:bodyPr/>
          <a:lstStyle/>
          <a:p>
            <a:fld id="{FDAAD696-B309-442B-9DCC-5B5F3423C7DD}" type="datetimeFigureOut">
              <a:rPr lang="pl-PL" smtClean="0"/>
              <a:t>20.01.2019</a:t>
            </a:fld>
            <a:endParaRPr lang="pl-PL"/>
          </a:p>
        </p:txBody>
      </p:sp>
      <p:sp>
        <p:nvSpPr>
          <p:cNvPr id="17" name="Symbol zastępczy stopki 16"/>
          <p:cNvSpPr>
            <a:spLocks noGrp="1"/>
          </p:cNvSpPr>
          <p:nvPr>
            <p:ph type="ftr" sz="quarter" idx="11"/>
          </p:nvPr>
        </p:nvSpPr>
        <p:spPr/>
        <p:txBody>
          <a:bodyPr/>
          <a:lstStyle/>
          <a:p>
            <a:endParaRPr lang="pl-PL"/>
          </a:p>
        </p:txBody>
      </p:sp>
      <p:sp>
        <p:nvSpPr>
          <p:cNvPr id="29" name="Symbol zastępczy numeru slajdu 28"/>
          <p:cNvSpPr>
            <a:spLocks noGrp="1"/>
          </p:cNvSpPr>
          <p:nvPr>
            <p:ph type="sldNum" sz="quarter" idx="12"/>
          </p:nvPr>
        </p:nvSpPr>
        <p:spPr/>
        <p:txBody>
          <a:bodyPr lIns="0" tIns="0" rIns="0" bIns="0">
            <a:noAutofit/>
          </a:bodyPr>
          <a:lstStyle>
            <a:lvl1pPr>
              <a:defRPr sz="1400">
                <a:solidFill>
                  <a:srgbClr val="FFFFFF"/>
                </a:solidFill>
              </a:defRPr>
            </a:lvl1pPr>
          </a:lstStyle>
          <a:p>
            <a:fld id="{8A2DD5AB-1602-4248-A658-4AB1B94D9E36}" type="slidenum">
              <a:rPr lang="pl-PL" smtClean="0"/>
              <a:t>‹#›</a:t>
            </a:fld>
            <a:endParaRPr lang="pl-PL"/>
          </a:p>
        </p:txBody>
      </p:sp>
      <p:sp>
        <p:nvSpPr>
          <p:cNvPr id="7" name="Prostokąt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ytuł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pl-PL"/>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FDAAD696-B309-442B-9DCC-5B5F3423C7DD}" type="datetimeFigureOut">
              <a:rPr lang="pl-PL" smtClean="0"/>
              <a:t>20.01.2019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A2DD5AB-1602-4248-A658-4AB1B94D9E36}"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41"/>
            <a:ext cx="2011680" cy="5851525"/>
          </a:xfrm>
        </p:spPr>
        <p:txBody>
          <a:bodyPr vert="eaVert"/>
          <a:lstStyle/>
          <a:p>
            <a:r>
              <a:rPr kumimoji="0" lang="pl-PL"/>
              <a:t>Kliknij, aby edytować styl</a:t>
            </a:r>
            <a:endParaRPr kumimoji="0" lang="en-US"/>
          </a:p>
        </p:txBody>
      </p:sp>
      <p:sp>
        <p:nvSpPr>
          <p:cNvPr id="3" name="Symbol zastępczy tytułu pionowego 2"/>
          <p:cNvSpPr>
            <a:spLocks noGrp="1"/>
          </p:cNvSpPr>
          <p:nvPr>
            <p:ph type="body" orient="vert" idx="1"/>
          </p:nvPr>
        </p:nvSpPr>
        <p:spPr>
          <a:xfrm>
            <a:off x="914400" y="274640"/>
            <a:ext cx="5562600" cy="5851525"/>
          </a:xfrm>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FDAAD696-B309-442B-9DCC-5B5F3423C7DD}" type="datetimeFigureOut">
              <a:rPr lang="pl-PL" smtClean="0"/>
              <a:t>20.01.2019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A2DD5AB-1602-4248-A658-4AB1B94D9E36}"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4" name="Symbol zastępczy daty 3"/>
          <p:cNvSpPr>
            <a:spLocks noGrp="1"/>
          </p:cNvSpPr>
          <p:nvPr>
            <p:ph type="dt" sz="half" idx="10"/>
          </p:nvPr>
        </p:nvSpPr>
        <p:spPr/>
        <p:txBody>
          <a:bodyPr/>
          <a:lstStyle/>
          <a:p>
            <a:fld id="{FDAAD696-B309-442B-9DCC-5B5F3423C7DD}" type="datetimeFigureOut">
              <a:rPr lang="pl-PL" smtClean="0"/>
              <a:t>20.01.2019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A2DD5AB-1602-4248-A658-4AB1B94D9E36}" type="slidenum">
              <a:rPr lang="pl-PL" smtClean="0"/>
              <a:t>‹#›</a:t>
            </a:fld>
            <a:endParaRPr lang="pl-PL"/>
          </a:p>
        </p:txBody>
      </p:sp>
      <p:sp>
        <p:nvSpPr>
          <p:cNvPr id="8" name="Symbol zastępczy zawartości 7"/>
          <p:cNvSpPr>
            <a:spLocks noGrp="1"/>
          </p:cNvSpPr>
          <p:nvPr>
            <p:ph sz="quarter" idx="1"/>
          </p:nvPr>
        </p:nvSpPr>
        <p:spPr>
          <a:xfrm>
            <a:off x="914400" y="1447800"/>
            <a:ext cx="7772400" cy="4572000"/>
          </a:xfrm>
        </p:spPr>
        <p:txBody>
          <a:bodyPr vert="horz"/>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3">
        <a:schemeClr val="bg1"/>
      </p:bgRef>
    </p:bg>
    <p:spTree>
      <p:nvGrpSpPr>
        <p:cNvPr id="1" name=""/>
        <p:cNvGrpSpPr/>
        <p:nvPr/>
      </p:nvGrpSpPr>
      <p:grpSpPr>
        <a:xfrm>
          <a:off x="0" y="0"/>
          <a:ext cx="0" cy="0"/>
          <a:chOff x="0" y="0"/>
          <a:chExt cx="0" cy="0"/>
        </a:xfrm>
      </p:grpSpPr>
      <p:sp>
        <p:nvSpPr>
          <p:cNvPr id="11" name="Prostokąt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Prostokąt zaokrąglony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722313" y="952500"/>
            <a:ext cx="7772400" cy="1362075"/>
          </a:xfrm>
        </p:spPr>
        <p:txBody>
          <a:bodyPr anchor="b" anchorCtr="0"/>
          <a:lstStyle>
            <a:lvl1pPr algn="l">
              <a:buNone/>
              <a:defRPr sz="4000" b="0" cap="none"/>
            </a:lvl1pPr>
          </a:lstStyle>
          <a:p>
            <a:r>
              <a:rPr kumimoji="0" lang="pl-PL"/>
              <a:t>Kliknij, aby edytować styl</a:t>
            </a:r>
            <a:endParaRPr kumimoji="0" lang="en-US"/>
          </a:p>
        </p:txBody>
      </p:sp>
      <p:sp>
        <p:nvSpPr>
          <p:cNvPr id="3" name="Symbol zastępczy tekstu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a:t>Kliknij, aby edytować style wzorca tekstu</a:t>
            </a:r>
          </a:p>
        </p:txBody>
      </p:sp>
      <p:sp>
        <p:nvSpPr>
          <p:cNvPr id="4" name="Symbol zastępczy daty 3"/>
          <p:cNvSpPr>
            <a:spLocks noGrp="1"/>
          </p:cNvSpPr>
          <p:nvPr>
            <p:ph type="dt" sz="half" idx="10"/>
          </p:nvPr>
        </p:nvSpPr>
        <p:spPr/>
        <p:txBody>
          <a:bodyPr/>
          <a:lstStyle/>
          <a:p>
            <a:fld id="{FDAAD696-B309-442B-9DCC-5B5F3423C7DD}" type="datetimeFigureOut">
              <a:rPr lang="pl-PL" smtClean="0"/>
              <a:t>20.01.2019</a:t>
            </a:fld>
            <a:endParaRPr lang="pl-PL"/>
          </a:p>
        </p:txBody>
      </p:sp>
      <p:sp>
        <p:nvSpPr>
          <p:cNvPr id="5" name="Symbol zastępczy stopki 4"/>
          <p:cNvSpPr>
            <a:spLocks noGrp="1"/>
          </p:cNvSpPr>
          <p:nvPr>
            <p:ph type="ftr" sz="quarter" idx="11"/>
          </p:nvPr>
        </p:nvSpPr>
        <p:spPr>
          <a:xfrm>
            <a:off x="800100" y="6172200"/>
            <a:ext cx="4000500" cy="457200"/>
          </a:xfrm>
        </p:spPr>
        <p:txBody>
          <a:bodyPr/>
          <a:lstStyle/>
          <a:p>
            <a:endParaRPr lang="pl-PL"/>
          </a:p>
        </p:txBody>
      </p:sp>
      <p:sp>
        <p:nvSpPr>
          <p:cNvPr id="7" name="Prostokąt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Prostokąt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ymbol zastępczy numeru slajdu 5"/>
          <p:cNvSpPr>
            <a:spLocks noGrp="1"/>
          </p:cNvSpPr>
          <p:nvPr>
            <p:ph type="sldNum" sz="quarter" idx="12"/>
          </p:nvPr>
        </p:nvSpPr>
        <p:spPr>
          <a:xfrm>
            <a:off x="146304" y="6208776"/>
            <a:ext cx="457200" cy="457200"/>
          </a:xfrm>
        </p:spPr>
        <p:txBody>
          <a:bodyPr/>
          <a:lstStyle/>
          <a:p>
            <a:fld id="{8A2DD5AB-1602-4248-A658-4AB1B94D9E36}"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5" name="Symbol zastępczy daty 4"/>
          <p:cNvSpPr>
            <a:spLocks noGrp="1"/>
          </p:cNvSpPr>
          <p:nvPr>
            <p:ph type="dt" sz="half" idx="10"/>
          </p:nvPr>
        </p:nvSpPr>
        <p:spPr/>
        <p:txBody>
          <a:bodyPr/>
          <a:lstStyle/>
          <a:p>
            <a:fld id="{FDAAD696-B309-442B-9DCC-5B5F3423C7DD}" type="datetimeFigureOut">
              <a:rPr lang="pl-PL" smtClean="0"/>
              <a:t>20.01.2019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A2DD5AB-1602-4248-A658-4AB1B94D9E36}" type="slidenum">
              <a:rPr lang="pl-PL" smtClean="0"/>
              <a:t>‹#›</a:t>
            </a:fld>
            <a:endParaRPr lang="pl-PL"/>
          </a:p>
        </p:txBody>
      </p:sp>
      <p:sp>
        <p:nvSpPr>
          <p:cNvPr id="9" name="Symbol zastępczy zawartości 8"/>
          <p:cNvSpPr>
            <a:spLocks noGrp="1"/>
          </p:cNvSpPr>
          <p:nvPr>
            <p:ph sz="quarter" idx="1"/>
          </p:nvPr>
        </p:nvSpPr>
        <p:spPr>
          <a:xfrm>
            <a:off x="914400" y="1447800"/>
            <a:ext cx="3749040" cy="4572000"/>
          </a:xfrm>
        </p:spPr>
        <p:txBody>
          <a:bodyPr vert="horz"/>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11" name="Symbol zastępczy zawartości 10"/>
          <p:cNvSpPr>
            <a:spLocks noGrp="1"/>
          </p:cNvSpPr>
          <p:nvPr>
            <p:ph sz="quarter" idx="2"/>
          </p:nvPr>
        </p:nvSpPr>
        <p:spPr>
          <a:xfrm>
            <a:off x="4933950" y="1447800"/>
            <a:ext cx="3749040" cy="4572000"/>
          </a:xfrm>
        </p:spPr>
        <p:txBody>
          <a:bodyPr vert="horz"/>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914400" y="273050"/>
            <a:ext cx="7772400" cy="1143000"/>
          </a:xfrm>
        </p:spPr>
        <p:txBody>
          <a:bodyPr anchor="b" anchorCtr="0"/>
          <a:lstStyle>
            <a:lvl1pPr>
              <a:defRPr/>
            </a:lvl1pPr>
          </a:lstStyle>
          <a:p>
            <a:r>
              <a:rPr kumimoji="0" lang="pl-PL"/>
              <a:t>Kliknij, aby edytować styl</a:t>
            </a:r>
            <a:endParaRPr kumimoji="0" lang="en-US"/>
          </a:p>
        </p:txBody>
      </p:sp>
      <p:sp>
        <p:nvSpPr>
          <p:cNvPr id="3" name="Symbol zastępczy tekstu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a:t>Kliknij, aby edytować style wzorca tekstu</a:t>
            </a:r>
          </a:p>
        </p:txBody>
      </p:sp>
      <p:sp>
        <p:nvSpPr>
          <p:cNvPr id="4" name="Symbol zastępczy tekstu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a:t>Kliknij, aby edytować style wzorca tekstu</a:t>
            </a:r>
          </a:p>
        </p:txBody>
      </p:sp>
      <p:sp>
        <p:nvSpPr>
          <p:cNvPr id="7" name="Symbol zastępczy daty 6"/>
          <p:cNvSpPr>
            <a:spLocks noGrp="1"/>
          </p:cNvSpPr>
          <p:nvPr>
            <p:ph type="dt" sz="half" idx="10"/>
          </p:nvPr>
        </p:nvSpPr>
        <p:spPr/>
        <p:txBody>
          <a:bodyPr/>
          <a:lstStyle/>
          <a:p>
            <a:fld id="{FDAAD696-B309-442B-9DCC-5B5F3423C7DD}" type="datetimeFigureOut">
              <a:rPr lang="pl-PL" smtClean="0"/>
              <a:t>20.01.2019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8A2DD5AB-1602-4248-A658-4AB1B94D9E36}" type="slidenum">
              <a:rPr lang="pl-PL" smtClean="0"/>
              <a:t>‹#›</a:t>
            </a:fld>
            <a:endParaRPr lang="pl-PL"/>
          </a:p>
        </p:txBody>
      </p:sp>
      <p:sp>
        <p:nvSpPr>
          <p:cNvPr id="11" name="Symbol zastępczy zawartości 10"/>
          <p:cNvSpPr>
            <a:spLocks noGrp="1"/>
          </p:cNvSpPr>
          <p:nvPr>
            <p:ph sz="half" idx="2"/>
          </p:nvPr>
        </p:nvSpPr>
        <p:spPr>
          <a:xfrm>
            <a:off x="914400" y="2247900"/>
            <a:ext cx="3733800" cy="3886200"/>
          </a:xfrm>
        </p:spPr>
        <p:txBody>
          <a:bodyPr vert="horz"/>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13" name="Symbol zastępczy zawartości 12"/>
          <p:cNvSpPr>
            <a:spLocks noGrp="1"/>
          </p:cNvSpPr>
          <p:nvPr>
            <p:ph sz="half" idx="4"/>
          </p:nvPr>
        </p:nvSpPr>
        <p:spPr>
          <a:xfrm>
            <a:off x="4953000" y="2247900"/>
            <a:ext cx="3733800" cy="3886200"/>
          </a:xfrm>
        </p:spPr>
        <p:txBody>
          <a:bodyPr vert="horz"/>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daty 2"/>
          <p:cNvSpPr>
            <a:spLocks noGrp="1"/>
          </p:cNvSpPr>
          <p:nvPr>
            <p:ph type="dt" sz="half" idx="10"/>
          </p:nvPr>
        </p:nvSpPr>
        <p:spPr/>
        <p:txBody>
          <a:bodyPr/>
          <a:lstStyle/>
          <a:p>
            <a:fld id="{FDAAD696-B309-442B-9DCC-5B5F3423C7DD}" type="datetimeFigureOut">
              <a:rPr lang="pl-PL" smtClean="0"/>
              <a:t>20.01.2019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8A2DD5AB-1602-4248-A658-4AB1B94D9E36}"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DAAD696-B309-442B-9DCC-5B5F3423C7DD}" type="datetimeFigureOut">
              <a:rPr lang="pl-PL" smtClean="0"/>
              <a:t>20.01.2019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8A2DD5AB-1602-4248-A658-4AB1B94D9E36}"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Prostokąt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Prostokąt zaokrąglony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914400" y="273050"/>
            <a:ext cx="7772400" cy="1143000"/>
          </a:xfrm>
        </p:spPr>
        <p:txBody>
          <a:bodyPr anchor="b" anchorCtr="0"/>
          <a:lstStyle>
            <a:lvl1pPr algn="l">
              <a:buNone/>
              <a:defRPr sz="4000" b="0"/>
            </a:lvl1pPr>
          </a:lstStyle>
          <a:p>
            <a:r>
              <a:rPr kumimoji="0" lang="pl-PL"/>
              <a:t>Kliknij, aby edytować styl</a:t>
            </a:r>
            <a:endParaRPr kumimoji="0" lang="en-US"/>
          </a:p>
        </p:txBody>
      </p:sp>
      <p:sp>
        <p:nvSpPr>
          <p:cNvPr id="3" name="Symbol zastępczy tekstu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pl-PL"/>
              <a:t>Kliknij, aby edytować style wzorca tekstu</a:t>
            </a:r>
          </a:p>
        </p:txBody>
      </p:sp>
      <p:sp>
        <p:nvSpPr>
          <p:cNvPr id="5" name="Symbol zastępczy daty 4"/>
          <p:cNvSpPr>
            <a:spLocks noGrp="1"/>
          </p:cNvSpPr>
          <p:nvPr>
            <p:ph type="dt" sz="half" idx="10"/>
          </p:nvPr>
        </p:nvSpPr>
        <p:spPr/>
        <p:txBody>
          <a:bodyPr/>
          <a:lstStyle/>
          <a:p>
            <a:fld id="{FDAAD696-B309-442B-9DCC-5B5F3423C7DD}" type="datetimeFigureOut">
              <a:rPr lang="pl-PL" smtClean="0"/>
              <a:t>20.01.2019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A2DD5AB-1602-4248-A658-4AB1B94D9E36}" type="slidenum">
              <a:rPr lang="pl-PL" smtClean="0"/>
              <a:t>‹#›</a:t>
            </a:fld>
            <a:endParaRPr lang="pl-PL"/>
          </a:p>
        </p:txBody>
      </p:sp>
      <p:sp>
        <p:nvSpPr>
          <p:cNvPr id="11" name="Symbol zastępczy zawartości 10"/>
          <p:cNvSpPr>
            <a:spLocks noGrp="1"/>
          </p:cNvSpPr>
          <p:nvPr>
            <p:ph sz="quarter" idx="1"/>
          </p:nvPr>
        </p:nvSpPr>
        <p:spPr>
          <a:xfrm>
            <a:off x="2971800" y="1600200"/>
            <a:ext cx="5715000" cy="4495800"/>
          </a:xfrm>
        </p:spPr>
        <p:txBody>
          <a:bodyPr vert="horz"/>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pl-PL"/>
              <a:t>Kliknij, aby edytować styl</a:t>
            </a:r>
            <a:endParaRPr kumimoji="0" lang="en-US"/>
          </a:p>
        </p:txBody>
      </p:sp>
      <p:sp>
        <p:nvSpPr>
          <p:cNvPr id="4" name="Symbol zastępczy tekstu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pl-PL"/>
              <a:t>Kliknij, aby edytować style wzorca tekstu</a:t>
            </a:r>
          </a:p>
        </p:txBody>
      </p:sp>
      <p:sp>
        <p:nvSpPr>
          <p:cNvPr id="5" name="Symbol zastępczy daty 4"/>
          <p:cNvSpPr>
            <a:spLocks noGrp="1"/>
          </p:cNvSpPr>
          <p:nvPr>
            <p:ph type="dt" sz="half" idx="10"/>
          </p:nvPr>
        </p:nvSpPr>
        <p:spPr/>
        <p:txBody>
          <a:bodyPr/>
          <a:lstStyle/>
          <a:p>
            <a:fld id="{FDAAD696-B309-442B-9DCC-5B5F3423C7DD}" type="datetimeFigureOut">
              <a:rPr lang="pl-PL" smtClean="0"/>
              <a:t>20.01.2019</a:t>
            </a:fld>
            <a:endParaRPr lang="pl-PL"/>
          </a:p>
        </p:txBody>
      </p:sp>
      <p:sp>
        <p:nvSpPr>
          <p:cNvPr id="6" name="Symbol zastępczy stopki 5"/>
          <p:cNvSpPr>
            <a:spLocks noGrp="1"/>
          </p:cNvSpPr>
          <p:nvPr>
            <p:ph type="ftr" sz="quarter" idx="11"/>
          </p:nvPr>
        </p:nvSpPr>
        <p:spPr>
          <a:xfrm>
            <a:off x="914400" y="6172200"/>
            <a:ext cx="3886200" cy="457200"/>
          </a:xfrm>
        </p:spPr>
        <p:txBody>
          <a:bodyPr/>
          <a:lstStyle/>
          <a:p>
            <a:endParaRPr lang="pl-PL"/>
          </a:p>
        </p:txBody>
      </p:sp>
      <p:sp>
        <p:nvSpPr>
          <p:cNvPr id="7" name="Symbol zastępczy numeru slajdu 6"/>
          <p:cNvSpPr>
            <a:spLocks noGrp="1"/>
          </p:cNvSpPr>
          <p:nvPr>
            <p:ph type="sldNum" sz="quarter" idx="12"/>
          </p:nvPr>
        </p:nvSpPr>
        <p:spPr>
          <a:xfrm>
            <a:off x="146304" y="6208776"/>
            <a:ext cx="457200" cy="457200"/>
          </a:xfrm>
        </p:spPr>
        <p:txBody>
          <a:bodyPr/>
          <a:lstStyle/>
          <a:p>
            <a:fld id="{8A2DD5AB-1602-4248-A658-4AB1B94D9E36}" type="slidenum">
              <a:rPr lang="pl-PL" smtClean="0"/>
              <a:t>‹#›</a:t>
            </a:fld>
            <a:endParaRPr lang="pl-PL"/>
          </a:p>
        </p:txBody>
      </p:sp>
      <p:sp>
        <p:nvSpPr>
          <p:cNvPr id="11" name="Prostokąt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ostokąt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rostokąt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Symbol zastępczy obrazu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pl-PL"/>
              <a:t>Kliknij ikonę, aby dodać obraz</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ostokąt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Prostokąt zaokrąglony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Symbol zastępczy tytułu 21"/>
          <p:cNvSpPr>
            <a:spLocks noGrp="1"/>
          </p:cNvSpPr>
          <p:nvPr>
            <p:ph type="title"/>
          </p:nvPr>
        </p:nvSpPr>
        <p:spPr>
          <a:xfrm>
            <a:off x="914400" y="274638"/>
            <a:ext cx="7772400" cy="1143000"/>
          </a:xfrm>
          <a:prstGeom prst="rect">
            <a:avLst/>
          </a:prstGeom>
        </p:spPr>
        <p:txBody>
          <a:bodyPr bIns="91440" anchor="b" anchorCtr="0">
            <a:normAutofit/>
          </a:bodyPr>
          <a:lstStyle/>
          <a:p>
            <a:r>
              <a:rPr kumimoji="0" lang="pl-PL"/>
              <a:t>Kliknij, aby edytować styl</a:t>
            </a:r>
            <a:endParaRPr kumimoji="0" lang="en-US"/>
          </a:p>
        </p:txBody>
      </p:sp>
      <p:sp>
        <p:nvSpPr>
          <p:cNvPr id="13" name="Symbol zastępczy tekstu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pl-PL"/>
              <a:t>Kliknij, aby edytować style wzorca tekstu</a:t>
            </a:r>
          </a:p>
          <a:p>
            <a:pPr lvl="1" eaLnBrk="1" latinLnBrk="0" hangingPunct="1"/>
            <a:r>
              <a:rPr kumimoji="0" lang="pl-PL"/>
              <a:t>Drugi poziom</a:t>
            </a:r>
          </a:p>
          <a:p>
            <a:pPr lvl="2" eaLnBrk="1" latinLnBrk="0" hangingPunct="1"/>
            <a:r>
              <a:rPr kumimoji="0" lang="pl-PL"/>
              <a:t>Trzeci poziom</a:t>
            </a:r>
          </a:p>
          <a:p>
            <a:pPr lvl="3" eaLnBrk="1" latinLnBrk="0" hangingPunct="1"/>
            <a:r>
              <a:rPr kumimoji="0" lang="pl-PL"/>
              <a:t>Czwarty poziom</a:t>
            </a:r>
          </a:p>
          <a:p>
            <a:pPr lvl="4" eaLnBrk="1" latinLnBrk="0" hangingPunct="1"/>
            <a:r>
              <a:rPr kumimoji="0" lang="pl-PL"/>
              <a:t>Piąty poziom</a:t>
            </a:r>
            <a:endParaRPr kumimoji="0" lang="en-US"/>
          </a:p>
        </p:txBody>
      </p:sp>
      <p:sp>
        <p:nvSpPr>
          <p:cNvPr id="14" name="Symbol zastępczy daty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DAAD696-B309-442B-9DCC-5B5F3423C7DD}" type="datetimeFigureOut">
              <a:rPr lang="pl-PL" smtClean="0"/>
              <a:t>20.01.2019</a:t>
            </a:fld>
            <a:endParaRPr lang="pl-PL"/>
          </a:p>
        </p:txBody>
      </p:sp>
      <p:sp>
        <p:nvSpPr>
          <p:cNvPr id="3" name="Symbol zastępczy stopki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pl-PL"/>
          </a:p>
        </p:txBody>
      </p:sp>
      <p:sp>
        <p:nvSpPr>
          <p:cNvPr id="23" name="Symbol zastępczy numeru slajdu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A2DD5AB-1602-4248-A658-4AB1B94D9E36}"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www.godmother.pl/naucz-dziecko-robic-skuteczne-notatki-cz-1/" TargetMode="External"/><Relationship Id="rId2" Type="http://schemas.openxmlformats.org/officeDocument/2006/relationships/hyperlink" Target="https://szybkanauka.pro/jak-notowac-bez-przepisywania/" TargetMode="External"/><Relationship Id="rId1" Type="http://schemas.openxmlformats.org/officeDocument/2006/relationships/slideLayout" Target="../slideLayouts/slideLayout3.xml"/><Relationship Id="rId6" Type="http://schemas.openxmlformats.org/officeDocument/2006/relationships/hyperlink" Target="https://www.poradnikzdrowie.pl/psychologia/rozwoj-osobisty/cwiczenia-pamieci-jak-sie-uczyc-zeby-sie-nauczyc-aa-CW72-pLah-XU1Y.html" TargetMode="External"/><Relationship Id="rId5" Type="http://schemas.openxmlformats.org/officeDocument/2006/relationships/hyperlink" Target="https://www.youtube.com/watch?v=C9wTrq5Z2gQ" TargetMode="External"/><Relationship Id="rId4" Type="http://schemas.openxmlformats.org/officeDocument/2006/relationships/hyperlink" Target="https://szybkanauka.pro/poprawa-pamieci-czytani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295400" y="3200400"/>
            <a:ext cx="6400800" cy="2100808"/>
          </a:xfrm>
        </p:spPr>
        <p:txBody>
          <a:bodyPr>
            <a:normAutofit fontScale="70000" lnSpcReduction="20000"/>
          </a:bodyPr>
          <a:lstStyle/>
          <a:p>
            <a:pPr>
              <a:lnSpc>
                <a:spcPct val="160000"/>
              </a:lnSpc>
            </a:pPr>
            <a:r>
              <a:rPr lang="pl-PL" sz="2400" b="1" dirty="0">
                <a:solidFill>
                  <a:schemeClr val="accent6">
                    <a:lumMod val="75000"/>
                  </a:schemeClr>
                </a:solidFill>
                <a:latin typeface="+mj-lt"/>
              </a:rPr>
              <a:t>WebQuest dla klasy </a:t>
            </a:r>
            <a:r>
              <a:rPr lang="pl-PL" sz="2400" b="1" dirty="0" err="1">
                <a:solidFill>
                  <a:schemeClr val="accent6">
                    <a:lumMod val="75000"/>
                  </a:schemeClr>
                </a:solidFill>
                <a:latin typeface="+mj-lt"/>
              </a:rPr>
              <a:t>Vb</a:t>
            </a:r>
            <a:endParaRPr lang="pl-PL" sz="2400" b="1" dirty="0">
              <a:solidFill>
                <a:schemeClr val="accent6">
                  <a:lumMod val="75000"/>
                </a:schemeClr>
              </a:solidFill>
              <a:latin typeface="+mj-lt"/>
            </a:endParaRPr>
          </a:p>
          <a:p>
            <a:pPr>
              <a:lnSpc>
                <a:spcPct val="160000"/>
              </a:lnSpc>
            </a:pPr>
            <a:r>
              <a:rPr lang="pl-PL" sz="2400" dirty="0">
                <a:solidFill>
                  <a:schemeClr val="accent6">
                    <a:lumMod val="75000"/>
                  </a:schemeClr>
                </a:solidFill>
                <a:latin typeface="+mj-lt"/>
              </a:rPr>
              <a:t>Drodzy uczniowie, przygotowałam dla nas wszystkich projekt, abyśmy wspólnie pomogli sobie </a:t>
            </a:r>
            <a:br>
              <a:rPr lang="pl-PL" sz="2400" dirty="0">
                <a:solidFill>
                  <a:schemeClr val="accent6">
                    <a:lumMod val="75000"/>
                  </a:schemeClr>
                </a:solidFill>
                <a:latin typeface="+mj-lt"/>
              </a:rPr>
            </a:br>
            <a:r>
              <a:rPr lang="pl-PL" sz="2400" b="1" dirty="0">
                <a:solidFill>
                  <a:schemeClr val="accent6">
                    <a:lumMod val="75000"/>
                  </a:schemeClr>
                </a:solidFill>
                <a:latin typeface="+mj-lt"/>
              </a:rPr>
              <a:t>nauczyć się uczyć.</a:t>
            </a:r>
          </a:p>
          <a:p>
            <a:pPr algn="r"/>
            <a:r>
              <a:rPr lang="pl-PL" dirty="0"/>
              <a:t>Wioleta Błaszczyk</a:t>
            </a:r>
          </a:p>
        </p:txBody>
      </p:sp>
      <p:sp>
        <p:nvSpPr>
          <p:cNvPr id="2" name="Tytuł 1"/>
          <p:cNvSpPr>
            <a:spLocks noGrp="1"/>
          </p:cNvSpPr>
          <p:nvPr>
            <p:ph type="ctrTitle"/>
          </p:nvPr>
        </p:nvSpPr>
        <p:spPr>
          <a:xfrm>
            <a:off x="2411760" y="332657"/>
            <a:ext cx="6192688" cy="720080"/>
          </a:xfrm>
        </p:spPr>
        <p:txBody>
          <a:bodyPr>
            <a:noAutofit/>
          </a:bodyPr>
          <a:lstStyle/>
          <a:p>
            <a:pPr algn="r"/>
            <a:r>
              <a:rPr lang="pl-PL" sz="2000" dirty="0">
                <a:solidFill>
                  <a:schemeClr val="accent6">
                    <a:lumMod val="75000"/>
                  </a:schemeClr>
                </a:solidFill>
              </a:rPr>
              <a:t>”Czerp z innych, ale nie kopiuj ich. </a:t>
            </a:r>
            <a:br>
              <a:rPr lang="pl-PL" sz="2000" dirty="0">
                <a:solidFill>
                  <a:schemeClr val="accent6">
                    <a:lumMod val="75000"/>
                  </a:schemeClr>
                </a:solidFill>
              </a:rPr>
            </a:br>
            <a:r>
              <a:rPr lang="pl-PL" sz="2000" dirty="0">
                <a:solidFill>
                  <a:schemeClr val="accent6">
                    <a:lumMod val="75000"/>
                  </a:schemeClr>
                </a:solidFill>
              </a:rPr>
              <a:t>Bądź sobą”</a:t>
            </a:r>
            <a:br>
              <a:rPr lang="pl-PL" sz="2000" dirty="0">
                <a:solidFill>
                  <a:schemeClr val="accent6">
                    <a:lumMod val="75000"/>
                  </a:schemeClr>
                </a:solidFill>
              </a:rPr>
            </a:br>
            <a:r>
              <a:rPr lang="pl-PL" sz="1400" dirty="0">
                <a:solidFill>
                  <a:schemeClr val="accent6">
                    <a:lumMod val="75000"/>
                  </a:schemeClr>
                </a:solidFill>
              </a:rPr>
              <a:t>Michel </a:t>
            </a:r>
            <a:r>
              <a:rPr lang="pl-PL" sz="1400" dirty="0" err="1">
                <a:solidFill>
                  <a:schemeClr val="accent6">
                    <a:lumMod val="75000"/>
                  </a:schemeClr>
                </a:solidFill>
              </a:rPr>
              <a:t>Quoist</a:t>
            </a:r>
            <a:endParaRPr lang="pl-PL" sz="2000" dirty="0">
              <a:solidFill>
                <a:schemeClr val="accent6">
                  <a:lumMod val="75000"/>
                </a:schemeClr>
              </a:solidFill>
            </a:endParaRPr>
          </a:p>
        </p:txBody>
      </p:sp>
      <p:sp>
        <p:nvSpPr>
          <p:cNvPr id="4" name="Tytuł 1"/>
          <p:cNvSpPr txBox="1">
            <a:spLocks/>
          </p:cNvSpPr>
          <p:nvPr/>
        </p:nvSpPr>
        <p:spPr>
          <a:xfrm>
            <a:off x="609600" y="1658330"/>
            <a:ext cx="8229600" cy="1470025"/>
          </a:xfrm>
          <a:prstGeom prst="rect">
            <a:avLst/>
          </a:prstGeom>
        </p:spPr>
        <p:txBody>
          <a:bodyPr bIns="91440" anchor="ctr"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4000" b="0" i="0" u="none" strike="noStrike" kern="1200" cap="none" spc="0" normalizeH="0" baseline="0" noProof="0" dirty="0">
                <a:ln>
                  <a:noFill/>
                </a:ln>
                <a:solidFill>
                  <a:srgbClr val="FFFFFF"/>
                </a:solidFill>
                <a:effectLst/>
                <a:uLnTx/>
                <a:uFillTx/>
                <a:latin typeface="+mj-lt"/>
                <a:ea typeface="+mj-ea"/>
                <a:cs typeface="+mj-cs"/>
              </a:rPr>
              <a:t>Jak się nauczyć?</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dtytuł 4">
            <a:extLst>
              <a:ext uri="{FF2B5EF4-FFF2-40B4-BE49-F238E27FC236}">
                <a16:creationId xmlns:a16="http://schemas.microsoft.com/office/drawing/2014/main" id="{DAE20C98-88DF-472C-B7B2-5080FBAF36A2}"/>
              </a:ext>
            </a:extLst>
          </p:cNvPr>
          <p:cNvSpPr>
            <a:spLocks noGrp="1"/>
          </p:cNvSpPr>
          <p:nvPr>
            <p:ph type="subTitle" idx="1"/>
          </p:nvPr>
        </p:nvSpPr>
        <p:spPr/>
        <p:txBody>
          <a:bodyPr/>
          <a:lstStyle/>
          <a:p>
            <a:endParaRPr lang="pl-PL" dirty="0"/>
          </a:p>
        </p:txBody>
      </p:sp>
      <p:sp>
        <p:nvSpPr>
          <p:cNvPr id="4" name="Tytuł 3">
            <a:extLst>
              <a:ext uri="{FF2B5EF4-FFF2-40B4-BE49-F238E27FC236}">
                <a16:creationId xmlns:a16="http://schemas.microsoft.com/office/drawing/2014/main" id="{781744DD-D69F-4B4A-BD99-5F925CC9B7F9}"/>
              </a:ext>
            </a:extLst>
          </p:cNvPr>
          <p:cNvSpPr>
            <a:spLocks noGrp="1"/>
          </p:cNvSpPr>
          <p:nvPr>
            <p:ph type="ctrTitle"/>
          </p:nvPr>
        </p:nvSpPr>
        <p:spPr/>
        <p:txBody>
          <a:bodyPr/>
          <a:lstStyle/>
          <a:p>
            <a:endParaRPr lang="pl-PL"/>
          </a:p>
        </p:txBody>
      </p:sp>
      <p:pic>
        <p:nvPicPr>
          <p:cNvPr id="7" name="Obraz 6">
            <a:extLst>
              <a:ext uri="{FF2B5EF4-FFF2-40B4-BE49-F238E27FC236}">
                <a16:creationId xmlns:a16="http://schemas.microsoft.com/office/drawing/2014/main" id="{6DDE4EF4-4691-4949-A733-85BEB88988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3875" y="1066800"/>
            <a:ext cx="8096250" cy="4724400"/>
          </a:xfrm>
          <a:prstGeom prst="rect">
            <a:avLst/>
          </a:prstGeom>
        </p:spPr>
      </p:pic>
    </p:spTree>
    <p:extLst>
      <p:ext uri="{BB962C8B-B14F-4D97-AF65-F5344CB8AC3E}">
        <p14:creationId xmlns:p14="http://schemas.microsoft.com/office/powerpoint/2010/main" val="3384752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Wprowadzenie</a:t>
            </a:r>
          </a:p>
        </p:txBody>
      </p:sp>
      <p:sp>
        <p:nvSpPr>
          <p:cNvPr id="6" name="Symbol zastępczy zawartości 5"/>
          <p:cNvSpPr>
            <a:spLocks noGrp="1"/>
          </p:cNvSpPr>
          <p:nvPr>
            <p:ph type="body" idx="1"/>
          </p:nvPr>
        </p:nvSpPr>
        <p:spPr>
          <a:xfrm>
            <a:off x="722313" y="2547938"/>
            <a:ext cx="7772400" cy="3357562"/>
          </a:xfrm>
        </p:spPr>
        <p:txBody>
          <a:bodyPr>
            <a:normAutofit fontScale="92500"/>
          </a:bodyPr>
          <a:lstStyle/>
          <a:p>
            <a:pPr algn="just">
              <a:lnSpc>
                <a:spcPct val="160000"/>
              </a:lnSpc>
            </a:pPr>
            <a:r>
              <a:rPr lang="pl-PL" sz="2000" dirty="0">
                <a:solidFill>
                  <a:schemeClr val="accent6">
                    <a:lumMod val="75000"/>
                  </a:schemeClr>
                </a:solidFill>
              </a:rPr>
              <a:t>	</a:t>
            </a:r>
            <a:r>
              <a:rPr lang="pl-PL" sz="2000" dirty="0">
                <a:solidFill>
                  <a:schemeClr val="accent6">
                    <a:lumMod val="75000"/>
                  </a:schemeClr>
                </a:solidFill>
                <a:latin typeface="+mj-lt"/>
              </a:rPr>
              <a:t>Wiedza otwiera przed nami ogromne możliwości. Daje pewność, że w przyszłości będziemy mogli zrealizować swoje marzenia dotyczące wybranego zawodu. Jednak musimy pamiętać, że nie można niczego nauczyć się raz na całe życie. Dlatego warto poświęcić troszkę czasu, aby poszukać metod, które pomogą  właśnie Tobie przyswoić wiedzę łatwo </a:t>
            </a:r>
            <a:br>
              <a:rPr lang="pl-PL" sz="2000" dirty="0">
                <a:solidFill>
                  <a:schemeClr val="accent6">
                    <a:lumMod val="75000"/>
                  </a:schemeClr>
                </a:solidFill>
                <a:latin typeface="+mj-lt"/>
              </a:rPr>
            </a:br>
            <a:r>
              <a:rPr lang="pl-PL" sz="2000" dirty="0">
                <a:solidFill>
                  <a:schemeClr val="accent6">
                    <a:lumMod val="75000"/>
                  </a:schemeClr>
                </a:solidFill>
                <a:latin typeface="+mj-lt"/>
              </a:rPr>
              <a:t>i szybko a co najważniejsze przyjemnie. W naszym projekcie spróbujemy poszukać odpowiedzi na pytanie </a:t>
            </a:r>
            <a:r>
              <a:rPr lang="pl-PL" sz="2000" b="1" dirty="0">
                <a:solidFill>
                  <a:schemeClr val="accent6">
                    <a:lumMod val="75000"/>
                  </a:schemeClr>
                </a:solidFill>
                <a:latin typeface="+mj-lt"/>
              </a:rPr>
              <a:t>„Jak się uczyć efektywnie?”</a:t>
            </a:r>
          </a:p>
          <a:p>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BB37378-C479-4FF5-8617-CDCF5FE5F370}"/>
              </a:ext>
            </a:extLst>
          </p:cNvPr>
          <p:cNvSpPr>
            <a:spLocks noGrp="1"/>
          </p:cNvSpPr>
          <p:nvPr>
            <p:ph type="title"/>
          </p:nvPr>
        </p:nvSpPr>
        <p:spPr/>
        <p:txBody>
          <a:bodyPr/>
          <a:lstStyle/>
          <a:p>
            <a:r>
              <a:rPr lang="pl-PL" dirty="0"/>
              <a:t>Zadania</a:t>
            </a:r>
          </a:p>
        </p:txBody>
      </p:sp>
      <p:sp>
        <p:nvSpPr>
          <p:cNvPr id="3" name="Symbol zastępczy tekstu 2">
            <a:extLst>
              <a:ext uri="{FF2B5EF4-FFF2-40B4-BE49-F238E27FC236}">
                <a16:creationId xmlns:a16="http://schemas.microsoft.com/office/drawing/2014/main" id="{3D629413-E572-4308-BE11-8A4739C84256}"/>
              </a:ext>
            </a:extLst>
          </p:cNvPr>
          <p:cNvSpPr>
            <a:spLocks noGrp="1"/>
          </p:cNvSpPr>
          <p:nvPr>
            <p:ph type="body" idx="1"/>
          </p:nvPr>
        </p:nvSpPr>
        <p:spPr>
          <a:xfrm>
            <a:off x="722313" y="2547938"/>
            <a:ext cx="7772400" cy="3689374"/>
          </a:xfrm>
        </p:spPr>
        <p:txBody>
          <a:bodyPr>
            <a:normAutofit fontScale="92500"/>
          </a:bodyPr>
          <a:lstStyle/>
          <a:p>
            <a:pPr marL="285750" indent="-285750">
              <a:lnSpc>
                <a:spcPct val="150000"/>
              </a:lnSpc>
              <a:buFont typeface="Arial" panose="020B0604020202020204" pitchFamily="34" charset="0"/>
              <a:buChar char="•"/>
            </a:pPr>
            <a:r>
              <a:rPr lang="pl-PL" sz="1800" dirty="0">
                <a:solidFill>
                  <a:schemeClr val="accent6">
                    <a:lumMod val="75000"/>
                  </a:schemeClr>
                </a:solidFill>
                <a:latin typeface="+mj-lt"/>
              </a:rPr>
              <a:t>Podzielcie się na 4 mieszane grupy (2 grupy 4 osobowe i 2 grupy 5 osobowe). </a:t>
            </a:r>
            <a:br>
              <a:rPr lang="pl-PL" sz="1800" dirty="0">
                <a:solidFill>
                  <a:schemeClr val="accent6">
                    <a:lumMod val="75000"/>
                  </a:schemeClr>
                </a:solidFill>
                <a:latin typeface="+mj-lt"/>
              </a:rPr>
            </a:br>
            <a:r>
              <a:rPr lang="pl-PL" sz="1800" dirty="0">
                <a:solidFill>
                  <a:schemeClr val="accent6">
                    <a:lumMod val="75000"/>
                  </a:schemeClr>
                </a:solidFill>
                <a:latin typeface="+mj-lt"/>
              </a:rPr>
              <a:t>W pracy biorą udział wszyscy uczniowie.</a:t>
            </a:r>
          </a:p>
          <a:p>
            <a:pPr marL="285750" indent="-285750">
              <a:lnSpc>
                <a:spcPct val="150000"/>
              </a:lnSpc>
              <a:buFont typeface="Arial" panose="020B0604020202020204" pitchFamily="34" charset="0"/>
              <a:buChar char="•"/>
            </a:pPr>
            <a:r>
              <a:rPr lang="pl-PL" sz="1800" dirty="0">
                <a:solidFill>
                  <a:schemeClr val="accent6">
                    <a:lumMod val="75000"/>
                  </a:schemeClr>
                </a:solidFill>
                <a:latin typeface="+mj-lt"/>
              </a:rPr>
              <a:t>Wybierzcie sobie jedno z zagadnień, przygotowanych dla grup. Każda grupa pracuje nad innym tematem.</a:t>
            </a:r>
          </a:p>
          <a:p>
            <a:pPr marL="285750" indent="-285750">
              <a:lnSpc>
                <a:spcPct val="150000"/>
              </a:lnSpc>
              <a:buFont typeface="Arial" panose="020B0604020202020204" pitchFamily="34" charset="0"/>
              <a:buChar char="•"/>
            </a:pPr>
            <a:r>
              <a:rPr lang="pl-PL" sz="1800" dirty="0">
                <a:solidFill>
                  <a:schemeClr val="accent6">
                    <a:lumMod val="75000"/>
                  </a:schemeClr>
                </a:solidFill>
                <a:latin typeface="+mj-lt"/>
              </a:rPr>
              <a:t>Przydzielcie sobie role i zadania na czas wykonywanej pracy.</a:t>
            </a:r>
          </a:p>
          <a:p>
            <a:pPr marL="285750" indent="-285750">
              <a:lnSpc>
                <a:spcPct val="150000"/>
              </a:lnSpc>
              <a:buFont typeface="Arial" panose="020B0604020202020204" pitchFamily="34" charset="0"/>
              <a:buChar char="•"/>
            </a:pPr>
            <a:r>
              <a:rPr lang="pl-PL" sz="1800" dirty="0">
                <a:solidFill>
                  <a:schemeClr val="accent6">
                    <a:lumMod val="75000"/>
                  </a:schemeClr>
                </a:solidFill>
                <a:latin typeface="+mj-lt"/>
              </a:rPr>
              <a:t>Wykonajcie prezentację multimedialną.</a:t>
            </a:r>
          </a:p>
          <a:p>
            <a:pPr marL="285750" indent="-285750">
              <a:lnSpc>
                <a:spcPct val="150000"/>
              </a:lnSpc>
              <a:buFont typeface="Arial" panose="020B0604020202020204" pitchFamily="34" charset="0"/>
              <a:buChar char="•"/>
            </a:pPr>
            <a:r>
              <a:rPr lang="pl-PL" sz="1800" dirty="0">
                <a:solidFill>
                  <a:schemeClr val="accent6">
                    <a:lumMod val="75000"/>
                  </a:schemeClr>
                </a:solidFill>
                <a:latin typeface="+mj-lt"/>
              </a:rPr>
              <a:t>Koniecznie pamiętajcie o zasadach obowiązujących podczas pracy w grupie.</a:t>
            </a:r>
          </a:p>
          <a:p>
            <a:r>
              <a:rPr lang="pl-PL" b="1" dirty="0"/>
              <a:t>Powodzenia</a:t>
            </a:r>
          </a:p>
        </p:txBody>
      </p:sp>
    </p:spTree>
    <p:extLst>
      <p:ext uri="{BB962C8B-B14F-4D97-AF65-F5344CB8AC3E}">
        <p14:creationId xmlns:p14="http://schemas.microsoft.com/office/powerpoint/2010/main" val="2593117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A0F2C9D-49DD-4B2B-A7A1-A5CD08513A71}"/>
              </a:ext>
            </a:extLst>
          </p:cNvPr>
          <p:cNvSpPr>
            <a:spLocks noGrp="1"/>
          </p:cNvSpPr>
          <p:nvPr>
            <p:ph type="title"/>
          </p:nvPr>
        </p:nvSpPr>
        <p:spPr/>
        <p:txBody>
          <a:bodyPr/>
          <a:lstStyle/>
          <a:p>
            <a:r>
              <a:rPr lang="pl-PL" dirty="0"/>
              <a:t>Zagadnienia</a:t>
            </a:r>
          </a:p>
        </p:txBody>
      </p:sp>
      <p:sp>
        <p:nvSpPr>
          <p:cNvPr id="3" name="Symbol zastępczy tekstu 2">
            <a:extLst>
              <a:ext uri="{FF2B5EF4-FFF2-40B4-BE49-F238E27FC236}">
                <a16:creationId xmlns:a16="http://schemas.microsoft.com/office/drawing/2014/main" id="{F57F6D83-A121-40F4-BD5E-C827BD6A6DEB}"/>
              </a:ext>
            </a:extLst>
          </p:cNvPr>
          <p:cNvSpPr>
            <a:spLocks noGrp="1"/>
          </p:cNvSpPr>
          <p:nvPr>
            <p:ph type="body" idx="1"/>
          </p:nvPr>
        </p:nvSpPr>
        <p:spPr>
          <a:xfrm>
            <a:off x="722313" y="2547938"/>
            <a:ext cx="7772400" cy="4625478"/>
          </a:xfrm>
        </p:spPr>
        <p:txBody>
          <a:bodyPr>
            <a:normAutofit fontScale="55000" lnSpcReduction="20000"/>
          </a:bodyPr>
          <a:lstStyle/>
          <a:p>
            <a:pPr marL="342900" indent="-342900">
              <a:lnSpc>
                <a:spcPct val="160000"/>
              </a:lnSpc>
              <a:buFont typeface="Arial" panose="020B0604020202020204" pitchFamily="34" charset="0"/>
              <a:buChar char="•"/>
            </a:pPr>
            <a:r>
              <a:rPr lang="pl-PL" sz="3400" b="1" i="1" dirty="0">
                <a:solidFill>
                  <a:schemeClr val="accent6">
                    <a:lumMod val="75000"/>
                  </a:schemeClr>
                </a:solidFill>
                <a:latin typeface="+mj-lt"/>
              </a:rPr>
              <a:t>Grupa 1</a:t>
            </a:r>
          </a:p>
          <a:p>
            <a:pPr>
              <a:lnSpc>
                <a:spcPct val="160000"/>
              </a:lnSpc>
            </a:pPr>
            <a:r>
              <a:rPr lang="pl-PL" sz="3400" dirty="0">
                <a:solidFill>
                  <a:schemeClr val="accent6">
                    <a:lumMod val="75000"/>
                  </a:schemeClr>
                </a:solidFill>
                <a:latin typeface="+mj-lt"/>
              </a:rPr>
              <a:t>Co i w jaki sposób notować, żeby potem łatwiej było powtarzać? </a:t>
            </a:r>
            <a:r>
              <a:rPr lang="pl-PL" sz="3400" i="1" dirty="0">
                <a:solidFill>
                  <a:schemeClr val="accent6">
                    <a:lumMod val="75000"/>
                  </a:schemeClr>
                </a:solidFill>
                <a:latin typeface="+mj-lt"/>
              </a:rPr>
              <a:t> </a:t>
            </a:r>
          </a:p>
          <a:p>
            <a:pPr marL="342900" indent="-342900">
              <a:lnSpc>
                <a:spcPct val="160000"/>
              </a:lnSpc>
              <a:buFont typeface="Arial" panose="020B0604020202020204" pitchFamily="34" charset="0"/>
              <a:buChar char="•"/>
            </a:pPr>
            <a:r>
              <a:rPr lang="pl-PL" sz="3400" b="1" i="1" dirty="0">
                <a:solidFill>
                  <a:schemeClr val="accent6">
                    <a:lumMod val="75000"/>
                  </a:schemeClr>
                </a:solidFill>
                <a:latin typeface="+mj-lt"/>
              </a:rPr>
              <a:t>Grupa 2</a:t>
            </a:r>
          </a:p>
          <a:p>
            <a:pPr>
              <a:lnSpc>
                <a:spcPct val="160000"/>
              </a:lnSpc>
            </a:pPr>
            <a:r>
              <a:rPr lang="pl-PL" sz="3400" dirty="0">
                <a:solidFill>
                  <a:schemeClr val="accent6">
                    <a:lumMod val="75000"/>
                  </a:schemeClr>
                </a:solidFill>
                <a:latin typeface="+mj-lt"/>
              </a:rPr>
              <a:t>Jak czytać, żeby pamiętać? </a:t>
            </a:r>
          </a:p>
          <a:p>
            <a:pPr marL="342900" indent="-342900">
              <a:lnSpc>
                <a:spcPct val="160000"/>
              </a:lnSpc>
              <a:buFont typeface="Arial" panose="020B0604020202020204" pitchFamily="34" charset="0"/>
              <a:buChar char="•"/>
            </a:pPr>
            <a:r>
              <a:rPr lang="pl-PL" sz="3400" b="1" i="1" dirty="0">
                <a:solidFill>
                  <a:schemeClr val="accent6">
                    <a:lumMod val="75000"/>
                  </a:schemeClr>
                </a:solidFill>
                <a:latin typeface="+mj-lt"/>
              </a:rPr>
              <a:t>Grupa 3</a:t>
            </a:r>
            <a:r>
              <a:rPr lang="pl-PL" sz="3400" i="1" dirty="0">
                <a:solidFill>
                  <a:schemeClr val="accent6">
                    <a:lumMod val="75000"/>
                  </a:schemeClr>
                </a:solidFill>
                <a:latin typeface="+mj-lt"/>
              </a:rPr>
              <a:t> </a:t>
            </a:r>
          </a:p>
          <a:p>
            <a:pPr>
              <a:lnSpc>
                <a:spcPct val="160000"/>
              </a:lnSpc>
            </a:pPr>
            <a:r>
              <a:rPr lang="pl-PL" sz="3400" i="1" dirty="0">
                <a:solidFill>
                  <a:schemeClr val="accent6">
                    <a:lumMod val="75000"/>
                  </a:schemeClr>
                </a:solidFill>
                <a:latin typeface="+mj-lt"/>
              </a:rPr>
              <a:t>Jak racjonalnie wykorzystać swój czas przeznaczony na naukę?  </a:t>
            </a:r>
          </a:p>
          <a:p>
            <a:pPr marL="342900" indent="-342900">
              <a:lnSpc>
                <a:spcPct val="160000"/>
              </a:lnSpc>
              <a:buFont typeface="Arial" panose="020B0604020202020204" pitchFamily="34" charset="0"/>
              <a:buChar char="•"/>
            </a:pPr>
            <a:r>
              <a:rPr lang="pl-PL" sz="3400" b="1" i="1" dirty="0">
                <a:solidFill>
                  <a:schemeClr val="accent6">
                    <a:lumMod val="75000"/>
                  </a:schemeClr>
                </a:solidFill>
                <a:latin typeface="+mj-lt"/>
              </a:rPr>
              <a:t>Grupa 4 </a:t>
            </a:r>
          </a:p>
          <a:p>
            <a:pPr>
              <a:lnSpc>
                <a:spcPct val="160000"/>
              </a:lnSpc>
            </a:pPr>
            <a:r>
              <a:rPr lang="pl-PL" sz="3400" i="1" dirty="0">
                <a:solidFill>
                  <a:schemeClr val="accent6">
                    <a:lumMod val="75000"/>
                  </a:schemeClr>
                </a:solidFill>
                <a:latin typeface="+mj-lt"/>
              </a:rPr>
              <a:t>Jak skoncentrować się  i zapamiętać to, czego się uczę? </a:t>
            </a:r>
            <a:endParaRPr lang="pl-PL" sz="3400" dirty="0">
              <a:solidFill>
                <a:schemeClr val="accent6">
                  <a:lumMod val="75000"/>
                </a:schemeClr>
              </a:solidFill>
              <a:latin typeface="+mj-lt"/>
            </a:endParaRPr>
          </a:p>
          <a:p>
            <a:endParaRPr lang="pl-PL" sz="2200" i="1" dirty="0">
              <a:solidFill>
                <a:schemeClr val="accent6">
                  <a:lumMod val="75000"/>
                </a:schemeClr>
              </a:solidFill>
              <a:latin typeface="+mj-lt"/>
            </a:endParaRPr>
          </a:p>
          <a:p>
            <a:endParaRPr lang="pl-PL" sz="2000" b="1" i="1" dirty="0"/>
          </a:p>
          <a:p>
            <a:r>
              <a:rPr lang="pl-PL" sz="2000" b="1" i="1" dirty="0"/>
              <a:t>  </a:t>
            </a:r>
            <a:endParaRPr lang="pl-PL" dirty="0"/>
          </a:p>
        </p:txBody>
      </p:sp>
    </p:spTree>
    <p:extLst>
      <p:ext uri="{BB962C8B-B14F-4D97-AF65-F5344CB8AC3E}">
        <p14:creationId xmlns:p14="http://schemas.microsoft.com/office/powerpoint/2010/main" val="348286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96E42EB9-2882-4DDC-A214-D4B9BCC6D2E6}"/>
              </a:ext>
            </a:extLst>
          </p:cNvPr>
          <p:cNvSpPr>
            <a:spLocks noGrp="1"/>
          </p:cNvSpPr>
          <p:nvPr>
            <p:ph type="title"/>
          </p:nvPr>
        </p:nvSpPr>
        <p:spPr/>
        <p:txBody>
          <a:bodyPr/>
          <a:lstStyle/>
          <a:p>
            <a:r>
              <a:rPr lang="pl-PL" dirty="0"/>
              <a:t>Proces</a:t>
            </a:r>
          </a:p>
        </p:txBody>
      </p:sp>
      <p:sp>
        <p:nvSpPr>
          <p:cNvPr id="5" name="Symbol zastępczy tekstu 4">
            <a:extLst>
              <a:ext uri="{FF2B5EF4-FFF2-40B4-BE49-F238E27FC236}">
                <a16:creationId xmlns:a16="http://schemas.microsoft.com/office/drawing/2014/main" id="{993FA100-9932-4689-A441-469885F42B9C}"/>
              </a:ext>
            </a:extLst>
          </p:cNvPr>
          <p:cNvSpPr>
            <a:spLocks noGrp="1"/>
          </p:cNvSpPr>
          <p:nvPr>
            <p:ph type="body" idx="1"/>
          </p:nvPr>
        </p:nvSpPr>
        <p:spPr>
          <a:xfrm>
            <a:off x="722313" y="2547938"/>
            <a:ext cx="7772400" cy="4121422"/>
          </a:xfrm>
        </p:spPr>
        <p:txBody>
          <a:bodyPr>
            <a:normAutofit fontScale="85000" lnSpcReduction="10000"/>
          </a:bodyPr>
          <a:lstStyle/>
          <a:p>
            <a:pPr marL="342900" lvl="0" indent="-342900">
              <a:lnSpc>
                <a:spcPct val="150000"/>
              </a:lnSpc>
              <a:buFont typeface="+mj-lt"/>
              <a:buAutoNum type="arabicPeriod"/>
            </a:pPr>
            <a:r>
              <a:rPr lang="pl-PL" sz="1800" dirty="0">
                <a:solidFill>
                  <a:schemeClr val="accent6">
                    <a:lumMod val="75000"/>
                  </a:schemeClr>
                </a:solidFill>
                <a:latin typeface="+mj-lt"/>
              </a:rPr>
              <a:t>Zapoznajcie się z wybranym przez siebie zagadnieniem.</a:t>
            </a:r>
          </a:p>
          <a:p>
            <a:pPr marL="342900" lvl="0" indent="-342900">
              <a:lnSpc>
                <a:spcPct val="150000"/>
              </a:lnSpc>
              <a:buFont typeface="+mj-lt"/>
              <a:buAutoNum type="arabicPeriod"/>
            </a:pPr>
            <a:r>
              <a:rPr lang="pl-PL" sz="1800" dirty="0">
                <a:solidFill>
                  <a:schemeClr val="accent6">
                    <a:lumMod val="75000"/>
                  </a:schemeClr>
                </a:solidFill>
                <a:latin typeface="+mj-lt"/>
              </a:rPr>
              <a:t>Wyszukajcie w zasobach sieciowych porad dotyczących rozwiązania tego problemu (wykorzystajcie podane źródła). </a:t>
            </a:r>
          </a:p>
          <a:p>
            <a:pPr marL="342900" lvl="0" indent="-342900">
              <a:lnSpc>
                <a:spcPct val="150000"/>
              </a:lnSpc>
              <a:buFont typeface="+mj-lt"/>
              <a:buAutoNum type="arabicPeriod"/>
            </a:pPr>
            <a:r>
              <a:rPr lang="pl-PL" sz="1800" dirty="0">
                <a:solidFill>
                  <a:schemeClr val="accent6">
                    <a:lumMod val="75000"/>
                  </a:schemeClr>
                </a:solidFill>
                <a:latin typeface="+mj-lt"/>
              </a:rPr>
              <a:t>Zgromadźcie dane - wybierzcie to, co jest dla Was ważne i przydatne, a przede wszystkim zrozumiałe (pamiętajcie o prawach autorskich). </a:t>
            </a:r>
          </a:p>
          <a:p>
            <a:pPr marL="342900" lvl="0" indent="-342900">
              <a:lnSpc>
                <a:spcPct val="150000"/>
              </a:lnSpc>
              <a:buFont typeface="+mj-lt"/>
              <a:buAutoNum type="arabicPeriod"/>
            </a:pPr>
            <a:r>
              <a:rPr lang="pl-PL" sz="1800" dirty="0">
                <a:solidFill>
                  <a:schemeClr val="accent6">
                    <a:lumMod val="75000"/>
                  </a:schemeClr>
                </a:solidFill>
                <a:latin typeface="+mj-lt"/>
              </a:rPr>
              <a:t>Przygotujcie prezentację multimedialną opisującą Wasz problem. Wykorzystajcie w tym celu wiedzę zdobytą z przejrzanych zasobów sieciowych (pamiętajcie o podaniu źródeł).</a:t>
            </a:r>
          </a:p>
          <a:p>
            <a:pPr marL="342900" lvl="0" indent="-342900">
              <a:lnSpc>
                <a:spcPct val="150000"/>
              </a:lnSpc>
              <a:buFont typeface="+mj-lt"/>
              <a:buAutoNum type="arabicPeriod"/>
            </a:pPr>
            <a:r>
              <a:rPr lang="pl-PL" sz="1800" dirty="0">
                <a:solidFill>
                  <a:schemeClr val="accent6">
                    <a:lumMod val="75000"/>
                  </a:schemeClr>
                </a:solidFill>
                <a:latin typeface="+mj-lt"/>
              </a:rPr>
              <a:t>Przedstawcie kilka sposobów rozwiązania problemu. Możecie wykorzystać własne doświadczenia.</a:t>
            </a:r>
          </a:p>
          <a:p>
            <a:pPr marL="342900" lvl="0" indent="-342900">
              <a:lnSpc>
                <a:spcPct val="150000"/>
              </a:lnSpc>
              <a:buFont typeface="+mj-lt"/>
              <a:buAutoNum type="arabicPeriod"/>
            </a:pPr>
            <a:r>
              <a:rPr lang="pl-PL" sz="1800" dirty="0">
                <a:solidFill>
                  <a:schemeClr val="accent6">
                    <a:lumMod val="75000"/>
                  </a:schemeClr>
                </a:solidFill>
                <a:latin typeface="+mj-lt"/>
              </a:rPr>
              <a:t>Dbajcie o poprawną ortografię, interpunkcję i budowę językową tekstu. Tekst ma być poprawny, zrozumiały i ciekawy dla czytelnika.</a:t>
            </a:r>
          </a:p>
          <a:p>
            <a:endParaRPr lang="pl-PL" dirty="0"/>
          </a:p>
        </p:txBody>
      </p:sp>
    </p:spTree>
    <p:extLst>
      <p:ext uri="{BB962C8B-B14F-4D97-AF65-F5344CB8AC3E}">
        <p14:creationId xmlns:p14="http://schemas.microsoft.com/office/powerpoint/2010/main" val="1039206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96E42EB9-2882-4DDC-A214-D4B9BCC6D2E6}"/>
              </a:ext>
            </a:extLst>
          </p:cNvPr>
          <p:cNvSpPr>
            <a:spLocks noGrp="1"/>
          </p:cNvSpPr>
          <p:nvPr>
            <p:ph type="title"/>
          </p:nvPr>
        </p:nvSpPr>
        <p:spPr/>
        <p:txBody>
          <a:bodyPr/>
          <a:lstStyle/>
          <a:p>
            <a:r>
              <a:rPr lang="pl-PL" dirty="0"/>
              <a:t>Ewaluacja</a:t>
            </a:r>
          </a:p>
        </p:txBody>
      </p:sp>
      <p:sp>
        <p:nvSpPr>
          <p:cNvPr id="5" name="Symbol zastępczy tekstu 4">
            <a:extLst>
              <a:ext uri="{FF2B5EF4-FFF2-40B4-BE49-F238E27FC236}">
                <a16:creationId xmlns:a16="http://schemas.microsoft.com/office/drawing/2014/main" id="{993FA100-9932-4689-A441-469885F42B9C}"/>
              </a:ext>
            </a:extLst>
          </p:cNvPr>
          <p:cNvSpPr>
            <a:spLocks noGrp="1"/>
          </p:cNvSpPr>
          <p:nvPr>
            <p:ph type="body" idx="1"/>
          </p:nvPr>
        </p:nvSpPr>
        <p:spPr>
          <a:xfrm>
            <a:off x="722313" y="2547938"/>
            <a:ext cx="7772400" cy="3905398"/>
          </a:xfrm>
        </p:spPr>
        <p:txBody>
          <a:bodyPr>
            <a:normAutofit fontScale="92500" lnSpcReduction="10000"/>
          </a:bodyPr>
          <a:lstStyle/>
          <a:p>
            <a:pPr>
              <a:lnSpc>
                <a:spcPct val="150000"/>
              </a:lnSpc>
            </a:pPr>
            <a:r>
              <a:rPr lang="pl-PL" sz="1700" dirty="0">
                <a:solidFill>
                  <a:schemeClr val="accent6">
                    <a:lumMod val="75000"/>
                  </a:schemeClr>
                </a:solidFill>
                <a:latin typeface="+mj-lt"/>
              </a:rPr>
              <a:t>Jestem przekonana, że po wykonaniu zadań:</a:t>
            </a:r>
          </a:p>
          <a:p>
            <a:pPr marL="285750" indent="-285750">
              <a:lnSpc>
                <a:spcPct val="150000"/>
              </a:lnSpc>
              <a:buFont typeface="Arial" panose="020B0604020202020204" pitchFamily="34" charset="0"/>
              <a:buChar char="•"/>
            </a:pPr>
            <a:r>
              <a:rPr lang="pl-PL" sz="1700" dirty="0">
                <a:solidFill>
                  <a:schemeClr val="accent6">
                    <a:lumMod val="75000"/>
                  </a:schemeClr>
                </a:solidFill>
                <a:latin typeface="+mj-lt"/>
              </a:rPr>
              <a:t>będziecie długo pamiętać to, czego się nauczycie</a:t>
            </a:r>
          </a:p>
          <a:p>
            <a:pPr marL="285750" indent="-285750">
              <a:lnSpc>
                <a:spcPct val="150000"/>
              </a:lnSpc>
              <a:buFont typeface="Arial" panose="020B0604020202020204" pitchFamily="34" charset="0"/>
              <a:buChar char="•"/>
            </a:pPr>
            <a:r>
              <a:rPr lang="pl-PL" sz="1700" dirty="0">
                <a:solidFill>
                  <a:schemeClr val="accent6">
                    <a:lumMod val="75000"/>
                  </a:schemeClr>
                </a:solidFill>
                <a:latin typeface="+mj-lt"/>
              </a:rPr>
              <a:t>będziecie potrafili odpowiednio notować, aby potem łatwiej powtarzać</a:t>
            </a:r>
          </a:p>
          <a:p>
            <a:pPr marL="285750" indent="-285750">
              <a:lnSpc>
                <a:spcPct val="150000"/>
              </a:lnSpc>
              <a:buFont typeface="Arial" panose="020B0604020202020204" pitchFamily="34" charset="0"/>
              <a:buChar char="•"/>
            </a:pPr>
            <a:r>
              <a:rPr lang="pl-PL" sz="1700" dirty="0">
                <a:solidFill>
                  <a:schemeClr val="accent6">
                    <a:lumMod val="75000"/>
                  </a:schemeClr>
                </a:solidFill>
                <a:latin typeface="+mj-lt"/>
              </a:rPr>
              <a:t>nauczycie się racjonalnie wykorzystać swój czas przeznaczony na naukę</a:t>
            </a:r>
          </a:p>
          <a:p>
            <a:pPr marL="285750" lvl="0" indent="-285750">
              <a:lnSpc>
                <a:spcPct val="150000"/>
              </a:lnSpc>
              <a:buFont typeface="Arial" panose="020B0604020202020204" pitchFamily="34" charset="0"/>
              <a:buChar char="•"/>
            </a:pPr>
            <a:r>
              <a:rPr lang="pl-PL" sz="1700" dirty="0">
                <a:solidFill>
                  <a:schemeClr val="accent6">
                    <a:lumMod val="75000"/>
                  </a:schemeClr>
                </a:solidFill>
                <a:latin typeface="+mj-lt"/>
              </a:rPr>
              <a:t>nauczycie się koncentrować </a:t>
            </a:r>
          </a:p>
          <a:p>
            <a:pPr marL="285750" lvl="0" indent="-285750">
              <a:lnSpc>
                <a:spcPct val="150000"/>
              </a:lnSpc>
              <a:buFont typeface="Arial" panose="020B0604020202020204" pitchFamily="34" charset="0"/>
              <a:buChar char="•"/>
            </a:pPr>
            <a:r>
              <a:rPr lang="pl-PL" sz="1700" dirty="0">
                <a:solidFill>
                  <a:schemeClr val="accent6">
                    <a:lumMod val="75000"/>
                  </a:schemeClr>
                </a:solidFill>
                <a:latin typeface="+mj-lt"/>
              </a:rPr>
              <a:t>zdobędziecie użyteczne informacje o sposobach uczenia się</a:t>
            </a:r>
          </a:p>
          <a:p>
            <a:pPr marL="285750" lvl="0" indent="-285750">
              <a:lnSpc>
                <a:spcPct val="150000"/>
              </a:lnSpc>
              <a:buFont typeface="Arial" panose="020B0604020202020204" pitchFamily="34" charset="0"/>
              <a:buChar char="•"/>
            </a:pPr>
            <a:r>
              <a:rPr lang="pl-PL" sz="1700" dirty="0">
                <a:solidFill>
                  <a:schemeClr val="accent6">
                    <a:lumMod val="75000"/>
                  </a:schemeClr>
                </a:solidFill>
                <a:latin typeface="+mj-lt"/>
              </a:rPr>
              <a:t>wprowadzicie je w życie</a:t>
            </a:r>
          </a:p>
          <a:p>
            <a:pPr marL="285750" lvl="0" indent="-285750">
              <a:lnSpc>
                <a:spcPct val="150000"/>
              </a:lnSpc>
              <a:buFont typeface="Arial" panose="020B0604020202020204" pitchFamily="34" charset="0"/>
              <a:buChar char="•"/>
            </a:pPr>
            <a:r>
              <a:rPr lang="pl-PL" sz="1700" dirty="0">
                <a:solidFill>
                  <a:schemeClr val="accent6">
                    <a:lumMod val="75000"/>
                  </a:schemeClr>
                </a:solidFill>
                <a:latin typeface="+mj-lt"/>
              </a:rPr>
              <a:t>zrozumiecie, jak działa pamięć</a:t>
            </a:r>
          </a:p>
          <a:p>
            <a:pPr marL="285750" lvl="0" indent="-285750">
              <a:lnSpc>
                <a:spcPct val="150000"/>
              </a:lnSpc>
              <a:buFont typeface="Arial" panose="020B0604020202020204" pitchFamily="34" charset="0"/>
              <a:buChar char="•"/>
            </a:pPr>
            <a:r>
              <a:rPr lang="pl-PL" sz="1700" dirty="0">
                <a:solidFill>
                  <a:schemeClr val="accent6">
                    <a:lumMod val="75000"/>
                  </a:schemeClr>
                </a:solidFill>
                <a:latin typeface="+mj-lt"/>
              </a:rPr>
              <a:t>wzrośnie Wasza motywacja i samoocena</a:t>
            </a:r>
          </a:p>
          <a:p>
            <a:pPr lvl="0"/>
            <a:endParaRPr lang="pl-PL" sz="1800" dirty="0">
              <a:solidFill>
                <a:schemeClr val="accent6">
                  <a:lumMod val="75000"/>
                </a:schemeClr>
              </a:solidFill>
              <a:latin typeface="+mj-lt"/>
            </a:endParaRPr>
          </a:p>
          <a:p>
            <a:endParaRPr lang="pl-PL" dirty="0"/>
          </a:p>
        </p:txBody>
      </p:sp>
    </p:spTree>
    <p:extLst>
      <p:ext uri="{BB962C8B-B14F-4D97-AF65-F5344CB8AC3E}">
        <p14:creationId xmlns:p14="http://schemas.microsoft.com/office/powerpoint/2010/main" val="1182132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Konkluzja</a:t>
            </a:r>
          </a:p>
        </p:txBody>
      </p:sp>
      <p:sp>
        <p:nvSpPr>
          <p:cNvPr id="3" name="Symbol zastępczy tekstu 2"/>
          <p:cNvSpPr>
            <a:spLocks noGrp="1"/>
          </p:cNvSpPr>
          <p:nvPr>
            <p:ph type="body" idx="1"/>
          </p:nvPr>
        </p:nvSpPr>
        <p:spPr>
          <a:xfrm>
            <a:off x="722313" y="2547938"/>
            <a:ext cx="7772400" cy="3761382"/>
          </a:xfrm>
        </p:spPr>
        <p:txBody>
          <a:bodyPr>
            <a:normAutofit fontScale="92500" lnSpcReduction="10000"/>
          </a:bodyPr>
          <a:lstStyle/>
          <a:p>
            <a:pPr algn="just">
              <a:lnSpc>
                <a:spcPct val="150000"/>
              </a:lnSpc>
            </a:pPr>
            <a:r>
              <a:rPr lang="pl-PL" sz="2000" dirty="0">
                <a:solidFill>
                  <a:schemeClr val="accent6">
                    <a:lumMod val="75000"/>
                  </a:schemeClr>
                </a:solidFill>
              </a:rPr>
              <a:t>	</a:t>
            </a:r>
            <a:r>
              <a:rPr lang="pl-PL" sz="1900" dirty="0">
                <a:solidFill>
                  <a:schemeClr val="accent6">
                    <a:lumMod val="75000"/>
                  </a:schemeClr>
                </a:solidFill>
                <a:latin typeface="+mj-lt"/>
              </a:rPr>
              <a:t>To już koniec pracy. Mam nadzieję, że zdobywanie wiedzy na temat uczenia się sprawiło Wam przyjemność. Wykonaliście swoje zadania. </a:t>
            </a:r>
            <a:br>
              <a:rPr lang="pl-PL" sz="1900" dirty="0">
                <a:solidFill>
                  <a:schemeClr val="accent6">
                    <a:lumMod val="75000"/>
                  </a:schemeClr>
                </a:solidFill>
                <a:latin typeface="+mj-lt"/>
              </a:rPr>
            </a:br>
            <a:r>
              <a:rPr lang="pl-PL" sz="1900" dirty="0">
                <a:solidFill>
                  <a:schemeClr val="accent6">
                    <a:lumMod val="75000"/>
                  </a:schemeClr>
                </a:solidFill>
                <a:latin typeface="+mj-lt"/>
              </a:rPr>
              <a:t>Wierzę, że wiedza przez Was zdobyta, pozwoli Wam uczyć się w sposób bardziej skuteczny, a czas przeznaczony na naukę będziecie umieli w pełni wykorzystać. Jak się zapewne przekonaliście, jedyna droga, aby zdobyć praktyczną wiedzę to własna praca. </a:t>
            </a:r>
          </a:p>
          <a:p>
            <a:pPr algn="just">
              <a:lnSpc>
                <a:spcPct val="150000"/>
              </a:lnSpc>
            </a:pPr>
            <a:r>
              <a:rPr lang="pl-PL" sz="1900" dirty="0">
                <a:solidFill>
                  <a:schemeClr val="accent6">
                    <a:lumMod val="75000"/>
                  </a:schemeClr>
                </a:solidFill>
                <a:latin typeface="+mj-lt"/>
              </a:rPr>
              <a:t>	Pamiętajcie, że wiedza i wykształcenie są jedynymi rzeczami, których nie można człowiekowi odebrać..</a:t>
            </a:r>
          </a:p>
          <a:p>
            <a:pPr algn="just">
              <a:lnSpc>
                <a:spcPct val="150000"/>
              </a:lnSpc>
            </a:pPr>
            <a:r>
              <a:rPr lang="pl-PL" sz="1900" dirty="0">
                <a:solidFill>
                  <a:schemeClr val="accent6">
                    <a:lumMod val="75000"/>
                  </a:schemeClr>
                </a:solidFill>
                <a:latin typeface="+mj-lt"/>
              </a:rPr>
              <a:t>	Wykorzystujcie podczas nauki to, czego się nauczyliście!</a:t>
            </a:r>
          </a:p>
          <a:p>
            <a:endParaRPr lang="pl-PL" sz="1800" dirty="0">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Źródła</a:t>
            </a:r>
          </a:p>
        </p:txBody>
      </p:sp>
      <p:sp>
        <p:nvSpPr>
          <p:cNvPr id="3" name="Symbol zastępczy tekstu 2"/>
          <p:cNvSpPr>
            <a:spLocks noGrp="1"/>
          </p:cNvSpPr>
          <p:nvPr>
            <p:ph type="body" idx="1"/>
          </p:nvPr>
        </p:nvSpPr>
        <p:spPr>
          <a:xfrm>
            <a:off x="722313" y="2547938"/>
            <a:ext cx="7772400" cy="3545358"/>
          </a:xfrm>
        </p:spPr>
        <p:txBody>
          <a:bodyPr>
            <a:normAutofit lnSpcReduction="10000"/>
          </a:bodyPr>
          <a:lstStyle/>
          <a:p>
            <a:r>
              <a:rPr lang="pl-PL" sz="2000" dirty="0">
                <a:solidFill>
                  <a:schemeClr val="bg1">
                    <a:lumMod val="50000"/>
                  </a:schemeClr>
                </a:solidFill>
                <a:hlinkClick r:id="rId2">
                  <a:extLst>
                    <a:ext uri="{A12FA001-AC4F-418D-AE19-62706E023703}">
                      <ahyp:hlinkClr xmlns:ahyp="http://schemas.microsoft.com/office/drawing/2018/hyperlinkcolor" val="tx"/>
                    </a:ext>
                  </a:extLst>
                </a:hlinkClick>
              </a:rPr>
              <a:t>https://www.youtube.com/watch?v=gf9OKC6G2Mc</a:t>
            </a:r>
          </a:p>
          <a:p>
            <a:r>
              <a:rPr lang="pl-PL" sz="2000" dirty="0">
                <a:solidFill>
                  <a:schemeClr val="bg1">
                    <a:lumMod val="50000"/>
                  </a:schemeClr>
                </a:solidFill>
                <a:hlinkClick r:id="rId2">
                  <a:extLst>
                    <a:ext uri="{A12FA001-AC4F-418D-AE19-62706E023703}">
                      <ahyp:hlinkClr xmlns:ahyp="http://schemas.microsoft.com/office/drawing/2018/hyperlinkcolor" val="tx"/>
                    </a:ext>
                  </a:extLst>
                </a:hlinkClick>
              </a:rPr>
              <a:t>https://jaksieuczyc.pl/koncentracja-jak-sie-uczyc-efektywniej/</a:t>
            </a:r>
          </a:p>
          <a:p>
            <a:r>
              <a:rPr lang="pl-PL" sz="2000" dirty="0">
                <a:solidFill>
                  <a:schemeClr val="bg1">
                    <a:lumMod val="50000"/>
                  </a:schemeClr>
                </a:solidFill>
                <a:hlinkClick r:id="rId2">
                  <a:extLst>
                    <a:ext uri="{A12FA001-AC4F-418D-AE19-62706E023703}">
                      <ahyp:hlinkClr xmlns:ahyp="http://schemas.microsoft.com/office/drawing/2018/hyperlinkcolor" val="tx"/>
                    </a:ext>
                  </a:extLst>
                </a:hlinkClick>
              </a:rPr>
              <a:t>https://www.youtube.com/watch?v=3pz6cvnLVF8</a:t>
            </a:r>
          </a:p>
          <a:p>
            <a:r>
              <a:rPr lang="pl-PL" sz="2000" dirty="0">
                <a:solidFill>
                  <a:schemeClr val="bg1">
                    <a:lumMod val="50000"/>
                  </a:schemeClr>
                </a:solidFill>
                <a:hlinkClick r:id="rId2">
                  <a:extLst>
                    <a:ext uri="{A12FA001-AC4F-418D-AE19-62706E023703}">
                      <ahyp:hlinkClr xmlns:ahyp="http://schemas.microsoft.com/office/drawing/2018/hyperlinkcolor" val="tx"/>
                    </a:ext>
                  </a:extLst>
                </a:hlinkClick>
              </a:rPr>
              <a:t>https://szybkanauka.pro/jak-notowac-bez-przepisywania/</a:t>
            </a:r>
            <a:r>
              <a:rPr lang="pl-PL" sz="2000" dirty="0">
                <a:solidFill>
                  <a:schemeClr val="bg1">
                    <a:lumMod val="50000"/>
                  </a:schemeClr>
                </a:solidFill>
              </a:rPr>
              <a:t> </a:t>
            </a:r>
          </a:p>
          <a:p>
            <a:r>
              <a:rPr lang="pl-PL" sz="2000" dirty="0">
                <a:solidFill>
                  <a:schemeClr val="bg1">
                    <a:lumMod val="50000"/>
                  </a:schemeClr>
                </a:solidFill>
                <a:hlinkClick r:id="rId3">
                  <a:extLst>
                    <a:ext uri="{A12FA001-AC4F-418D-AE19-62706E023703}">
                      <ahyp:hlinkClr xmlns:ahyp="http://schemas.microsoft.com/office/drawing/2018/hyperlinkcolor" val="tx"/>
                    </a:ext>
                  </a:extLst>
                </a:hlinkClick>
              </a:rPr>
              <a:t>http://www.godmother.pl/naucz-dziecko-robic-skuteczne-notatki-cz-1/</a:t>
            </a:r>
            <a:endParaRPr lang="pl-PL" sz="2000" dirty="0">
              <a:solidFill>
                <a:schemeClr val="bg1">
                  <a:lumMod val="50000"/>
                </a:schemeClr>
              </a:solidFill>
            </a:endParaRPr>
          </a:p>
          <a:p>
            <a:r>
              <a:rPr lang="pl-PL" sz="2000" dirty="0">
                <a:solidFill>
                  <a:schemeClr val="bg1">
                    <a:lumMod val="50000"/>
                  </a:schemeClr>
                </a:solidFill>
                <a:hlinkClick r:id="rId4">
                  <a:extLst>
                    <a:ext uri="{A12FA001-AC4F-418D-AE19-62706E023703}">
                      <ahyp:hlinkClr xmlns:ahyp="http://schemas.microsoft.com/office/drawing/2018/hyperlinkcolor" val="tx"/>
                    </a:ext>
                  </a:extLst>
                </a:hlinkClick>
              </a:rPr>
              <a:t>https://szybkanauka.pro/poprawa-pamieci-czytanie/</a:t>
            </a:r>
            <a:endParaRPr lang="pl-PL" sz="2000" dirty="0">
              <a:solidFill>
                <a:schemeClr val="bg1">
                  <a:lumMod val="50000"/>
                </a:schemeClr>
              </a:solidFill>
            </a:endParaRPr>
          </a:p>
          <a:p>
            <a:r>
              <a:rPr lang="pl-PL" sz="2000" dirty="0">
                <a:solidFill>
                  <a:schemeClr val="bg1">
                    <a:lumMod val="50000"/>
                  </a:schemeClr>
                </a:solidFill>
                <a:hlinkClick r:id="rId5">
                  <a:extLst>
                    <a:ext uri="{A12FA001-AC4F-418D-AE19-62706E023703}">
                      <ahyp:hlinkClr xmlns:ahyp="http://schemas.microsoft.com/office/drawing/2018/hyperlinkcolor" val="tx"/>
                    </a:ext>
                  </a:extLst>
                </a:hlinkClick>
              </a:rPr>
              <a:t>https://www.youtube.com/watch?v=C9wTrq5Z2gQ</a:t>
            </a:r>
            <a:endParaRPr lang="pl-PL" sz="2000" dirty="0">
              <a:solidFill>
                <a:schemeClr val="bg1">
                  <a:lumMod val="50000"/>
                </a:schemeClr>
              </a:solidFill>
            </a:endParaRPr>
          </a:p>
          <a:p>
            <a:r>
              <a:rPr lang="pl-PL" sz="2000" dirty="0">
                <a:solidFill>
                  <a:schemeClr val="bg1">
                    <a:lumMod val="50000"/>
                  </a:schemeClr>
                </a:solidFill>
                <a:hlinkClick r:id="rId6">
                  <a:extLst>
                    <a:ext uri="{A12FA001-AC4F-418D-AE19-62706E023703}">
                      <ahyp:hlinkClr xmlns:ahyp="http://schemas.microsoft.com/office/drawing/2018/hyperlinkcolor" val="tx"/>
                    </a:ext>
                  </a:extLst>
                </a:hlinkClick>
              </a:rPr>
              <a:t>http://szybkanauka.net/efektywna-nauka</a:t>
            </a:r>
          </a:p>
          <a:p>
            <a:r>
              <a:rPr lang="pl-PL" sz="2000" dirty="0">
                <a:solidFill>
                  <a:schemeClr val="bg1">
                    <a:lumMod val="50000"/>
                  </a:schemeClr>
                </a:solidFill>
                <a:hlinkClick r:id="rId6">
                  <a:extLst>
                    <a:ext uri="{A12FA001-AC4F-418D-AE19-62706E023703}">
                      <ahyp:hlinkClr xmlns:ahyp="http://schemas.microsoft.com/office/drawing/2018/hyperlinkcolor" val="tx"/>
                    </a:ext>
                  </a:extLst>
                </a:hlinkClick>
              </a:rPr>
              <a:t>https://www.poradnikzdrowie.pl/psychologia/rozwoj-osobisty/cwiczenia-pamieci-jak-sie-uczyc-zeby-sie-nauczyc-aa-CW72-pLah-XU1Y.html</a:t>
            </a:r>
            <a:endParaRPr lang="pl-PL" sz="2000" dirty="0">
              <a:solidFill>
                <a:schemeClr val="bg1">
                  <a:lumMod val="50000"/>
                </a:schemeClr>
              </a:solidFill>
            </a:endParaRPr>
          </a:p>
          <a:p>
            <a:endParaRPr lang="pl-PL" sz="2000" dirty="0"/>
          </a:p>
          <a:p>
            <a:endParaRPr lang="pl-PL" sz="2000" dirty="0"/>
          </a:p>
          <a:p>
            <a:endParaRPr lang="pl-PL"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pitał">
  <a:themeElements>
    <a:clrScheme name="Kapitał">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Kapitał">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pitał">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261</TotalTime>
  <Words>325</Words>
  <Application>Microsoft Office PowerPoint</Application>
  <PresentationFormat>Pokaz na ekranie (4:3)</PresentationFormat>
  <Paragraphs>58</Paragraphs>
  <Slides>9</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9</vt:i4>
      </vt:variant>
    </vt:vector>
  </HeadingPairs>
  <TitlesOfParts>
    <vt:vector size="14" baseType="lpstr">
      <vt:lpstr>Arial</vt:lpstr>
      <vt:lpstr>Franklin Gothic Book</vt:lpstr>
      <vt:lpstr>Perpetua</vt:lpstr>
      <vt:lpstr>Wingdings 2</vt:lpstr>
      <vt:lpstr>Kapitał</vt:lpstr>
      <vt:lpstr>”Czerp z innych, ale nie kopiuj ich.  Bądź sobą” Michel Quoist</vt:lpstr>
      <vt:lpstr>Prezentacja programu PowerPoint</vt:lpstr>
      <vt:lpstr>Wprowadzenie</vt:lpstr>
      <vt:lpstr>Zadania</vt:lpstr>
      <vt:lpstr>Zagadnienia</vt:lpstr>
      <vt:lpstr>Proces</vt:lpstr>
      <vt:lpstr>Ewaluacja</vt:lpstr>
      <vt:lpstr>Konkluzja</vt:lpstr>
      <vt:lpstr>Źródła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Jak się nauczyć?</dc:title>
  <dc:creator>Wiola</dc:creator>
  <cp:lastModifiedBy>Jakub Błaszczyk</cp:lastModifiedBy>
  <cp:revision>22</cp:revision>
  <dcterms:created xsi:type="dcterms:W3CDTF">2018-12-16T21:13:02Z</dcterms:created>
  <dcterms:modified xsi:type="dcterms:W3CDTF">2019-01-20T13:44:01Z</dcterms:modified>
</cp:coreProperties>
</file>